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</p:sldIdLst>
  <p:sldSz cx="10944225" cy="88201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04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83429-6B2D-4DD5-8671-CEE3DA9B7343}" v="35" dt="2021-07-12T07:19:35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>
      <p:cViewPr>
        <p:scale>
          <a:sx n="96" d="100"/>
          <a:sy n="96" d="100"/>
        </p:scale>
        <p:origin x="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144FF5C-C708-4812-BFCE-B7E9FDF2F4C7}"/>
    <pc:docChg chg="undo custSel addSld delSld modSld">
      <pc:chgData name="Fatima Pillosu" userId="a6295d4dc9e22643" providerId="LiveId" clId="{7144FF5C-C708-4812-BFCE-B7E9FDF2F4C7}" dt="2021-05-11T14:34:28.908" v="1056" actId="478"/>
      <pc:docMkLst>
        <pc:docMk/>
      </pc:docMkLst>
      <pc:sldChg chg="addSp delSp modSp mod">
        <pc:chgData name="Fatima Pillosu" userId="a6295d4dc9e22643" providerId="LiveId" clId="{7144FF5C-C708-4812-BFCE-B7E9FDF2F4C7}" dt="2021-05-11T14:34:28.908" v="1056" actId="478"/>
        <pc:sldMkLst>
          <pc:docMk/>
          <pc:sldMk cId="2615259458" sldId="257"/>
        </pc:sldMkLst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2" creationId="{8B20D580-A0F7-473F-8DB3-10123E8ACE9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" creationId="{4E42C909-AB9F-4111-B2E5-9DBAB0A1CB46}"/>
          </ac:spMkLst>
        </pc:spChg>
        <pc:spChg chg="add mod or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4" creationId="{B3CF62C2-FD64-410D-8211-E4D55A11B8A3}"/>
          </ac:spMkLst>
        </pc:spChg>
        <pc:spChg chg="add del mod">
          <ac:chgData name="Fatima Pillosu" userId="a6295d4dc9e22643" providerId="LiveId" clId="{7144FF5C-C708-4812-BFCE-B7E9FDF2F4C7}" dt="2021-05-10T09:35:13.132" v="80" actId="478"/>
          <ac:spMkLst>
            <pc:docMk/>
            <pc:sldMk cId="2615259458" sldId="257"/>
            <ac:spMk id="5" creationId="{8FF7F739-1C80-4696-A06A-23CC3BF60708}"/>
          </ac:spMkLst>
        </pc:spChg>
        <pc:spChg chg="add del mod">
          <ac:chgData name="Fatima Pillosu" userId="a6295d4dc9e22643" providerId="LiveId" clId="{7144FF5C-C708-4812-BFCE-B7E9FDF2F4C7}" dt="2021-05-10T09:35:49.680" v="85"/>
          <ac:spMkLst>
            <pc:docMk/>
            <pc:sldMk cId="2615259458" sldId="257"/>
            <ac:spMk id="6" creationId="{60E32FF1-7AF9-4926-9440-54D3C701CADA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" creationId="{B556D5F1-8772-4402-AA16-02513CF26413}"/>
          </ac:spMkLst>
        </pc:spChg>
        <pc:spChg chg="add del mod topLvl">
          <ac:chgData name="Fatima Pillosu" userId="a6295d4dc9e22643" providerId="LiveId" clId="{7144FF5C-C708-4812-BFCE-B7E9FDF2F4C7}" dt="2021-05-11T14:30:02.769" v="962" actId="478"/>
          <ac:spMkLst>
            <pc:docMk/>
            <pc:sldMk cId="2615259458" sldId="257"/>
            <ac:spMk id="7" creationId="{BEBB4A92-4CC0-4394-A963-43B92CD068A4}"/>
          </ac:spMkLst>
        </pc:spChg>
        <pc:spChg chg="add del mod">
          <ac:chgData name="Fatima Pillosu" userId="a6295d4dc9e22643" providerId="LiveId" clId="{7144FF5C-C708-4812-BFCE-B7E9FDF2F4C7}" dt="2021-05-11T14:32:00.090" v="1017" actId="478"/>
          <ac:spMkLst>
            <pc:docMk/>
            <pc:sldMk cId="2615259458" sldId="257"/>
            <ac:spMk id="8" creationId="{C8B2FCC7-FDCA-474F-9AC4-DF99E47E1C6D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0" creationId="{7DCF0411-1DB7-404F-984A-85B24BAEDE42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1" creationId="{D026D580-FE63-4256-B586-424FEB4DCE2A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32" creationId="{14760638-180C-4FF4-8397-5ADD24333C5C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6" creationId="{72A4826A-826C-4C15-B23D-02EB7A3D1252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7" creationId="{90C8C672-1F82-4CF4-9C37-D1B0534811A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39" creationId="{11F79FF8-662C-4F67-A90B-3503B8DB5B2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0" creationId="{284DA959-BD85-44AF-B65B-764E49B3D567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2" creationId="{DC3AF8B6-05C9-4E0E-8F96-21B04CD5820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3" creationId="{457E9806-9E69-4142-80BB-E6FAEE5CA03C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5" creationId="{724DF654-E967-453E-8F4C-5EBA6813276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6" creationId="{60056EA7-7C92-42D3-99DA-17797911B17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8" creationId="{F189C506-5AC3-4D5A-AA9B-C5A546B6BC42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49" creationId="{9E4D3B18-0719-4F92-891F-8629100287AD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1" creationId="{467BA85E-44B6-4BC8-8F9E-2701D0622B6E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2" creationId="{4A526C43-4F77-4C31-A685-B9ECC4FA1FA1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4" creationId="{9A1E0D15-3296-4063-9B12-4652D7C3943A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5" creationId="{2484CB30-D915-4898-9F1A-0D15597AA105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7" creationId="{5E6216BF-9925-483B-884C-BDC8D3C5575A}"/>
          </ac:spMkLst>
        </pc:spChg>
        <pc:spChg chg="mod">
          <ac:chgData name="Fatima Pillosu" userId="a6295d4dc9e22643" providerId="LiveId" clId="{7144FF5C-C708-4812-BFCE-B7E9FDF2F4C7}" dt="2021-05-10T09:29:30.555" v="43" actId="113"/>
          <ac:spMkLst>
            <pc:docMk/>
            <pc:sldMk cId="2615259458" sldId="257"/>
            <ac:spMk id="58" creationId="{1D8DC499-D2D5-4064-B15F-741ECA726F85}"/>
          </ac:spMkLst>
        </pc:spChg>
        <pc:spChg chg="add mod">
          <ac:chgData name="Fatima Pillosu" userId="a6295d4dc9e22643" providerId="LiveId" clId="{7144FF5C-C708-4812-BFCE-B7E9FDF2F4C7}" dt="2021-05-11T14:26:25.289" v="885" actId="255"/>
          <ac:spMkLst>
            <pc:docMk/>
            <pc:sldMk cId="2615259458" sldId="257"/>
            <ac:spMk id="60" creationId="{BD2A127D-6DFF-447A-A8EC-B4122A0C95B2}"/>
          </ac:spMkLst>
        </pc:spChg>
        <pc:spChg chg="add mod">
          <ac:chgData name="Fatima Pillosu" userId="a6295d4dc9e22643" providerId="LiveId" clId="{7144FF5C-C708-4812-BFCE-B7E9FDF2F4C7}" dt="2021-05-11T14:27:03.585" v="948" actId="20577"/>
          <ac:spMkLst>
            <pc:docMk/>
            <pc:sldMk cId="2615259458" sldId="257"/>
            <ac:spMk id="61" creationId="{782B2687-CD45-4DB7-AD52-ECDD1D6AC7CC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2" creationId="{1574A075-B345-4A5A-BEC7-88A34B560AB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2" creationId="{400699C4-8E69-4FFE-8F5B-D3ECBD27AD16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3" creationId="{A515B899-C7CD-4C6F-9C34-9AF9F752325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3" creationId="{DEAC87C9-BA78-4DAA-BC26-4179AA5257A2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4" creationId="{128F8201-7C43-4FCE-8170-417B673726A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64" creationId="{14442657-77B1-494D-AFD9-F695C265BD3E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65" creationId="{2249471F-F3E5-4BF4-B682-E2F6CB62FD57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65" creationId="{BB94878B-3F82-46E4-9D42-455D7DF9B11E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66" creationId="{88908799-3939-46F6-8F7F-0CA6B690F133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66" creationId="{B1B1B3B1-867D-472C-943B-3D2038C2AA6E}"/>
          </ac:spMkLst>
        </pc:spChg>
        <pc:spChg chg="del">
          <ac:chgData name="Fatima Pillosu" userId="a6295d4dc9e22643" providerId="LiveId" clId="{7144FF5C-C708-4812-BFCE-B7E9FDF2F4C7}" dt="2021-05-10T09:24:34.024" v="1" actId="478"/>
          <ac:spMkLst>
            <pc:docMk/>
            <pc:sldMk cId="2615259458" sldId="257"/>
            <ac:spMk id="67" creationId="{B939E48B-D0B4-4C71-869D-2CB5E1144D87}"/>
          </ac:spMkLst>
        </pc:spChg>
        <pc:spChg chg="del mod topLvl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0" creationId="{967A5109-4CF7-4808-95C3-CB311605D4B9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71" creationId="{47360B5B-7242-4FC0-B10B-85475C93D62D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4" creationId="{7A881D44-DE8A-441F-B8F3-8266603D6CD2}"/>
          </ac:spMkLst>
        </pc:spChg>
        <pc:spChg chg="add del mod">
          <ac:chgData name="Fatima Pillosu" userId="a6295d4dc9e22643" providerId="LiveId" clId="{7144FF5C-C708-4812-BFCE-B7E9FDF2F4C7}" dt="2021-05-10T09:35:11.603" v="79" actId="478"/>
          <ac:spMkLst>
            <pc:docMk/>
            <pc:sldMk cId="2615259458" sldId="257"/>
            <ac:spMk id="75" creationId="{B2CE8088-F8D9-4F40-8768-2C3134B9ECAB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6" creationId="{27AD97C7-A1CC-4CF0-A20A-AB61CEA0DFF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7" creationId="{29258DD2-7E56-4A9A-B6E4-85FD872268A7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78" creationId="{2BB4AF83-36B6-44A1-9E74-B10185B4CB82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8" creationId="{51870E6B-6CE8-45AD-A7D2-2F9A11CE55AA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79" creationId="{56A5F2F5-F5DB-486B-B12E-955DA688D59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79" creationId="{75603418-1A5E-4022-B629-A29869F289BE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80" creationId="{0B8E804C-3D8C-4D19-A818-94D7D583CC26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0" creationId="{FEA1B914-FB9F-4FCA-88F8-D97BC71CAC2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1" creationId="{BDE9F980-41FE-4E84-BEC4-38B3DE8A756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1" creationId="{E60EFC12-D59D-4B90-A7B9-65AFFE7CCC00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2" creationId="{FCE8286F-8652-4CA7-9A67-0C64492BE0CF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3" creationId="{4AD88C9E-C906-4A15-8588-4D17290B7643}"/>
          </ac:spMkLst>
        </pc:spChg>
        <pc:spChg chg="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3" creationId="{AA999226-6650-42EE-AE45-4D61888FF123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4" creationId="{975DC053-C069-4033-944A-64A585EAA64E}"/>
          </ac:spMkLst>
        </pc:spChg>
        <pc:spChg chg="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4" creationId="{B80BEC11-6020-4F12-A253-44C139F57D7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5" creationId="{9AB63E94-D1C6-435B-86BF-A3F9B9996DF8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5" creationId="{B09BEEE9-9959-4791-8AEB-3C8C14ED33F3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6" creationId="{54964EBA-04DC-4943-B187-81BFB1809304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6" creationId="{DEDA1203-DE76-4583-BED5-FCCC62D014B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7" creationId="{75C166F2-96F0-4E03-88F3-0F980A81C6E1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7" creationId="{E8C9A600-AFFB-4B8C-855E-064B8A7229EE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8" creationId="{4E912769-15E2-433A-A675-3AA6671B33E4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8" creationId="{CE446FA1-C9A9-4E59-ADBC-A6740155537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89" creationId="{6AB887C2-F9EF-458E-A6C2-639AD71C414C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89" creationId="{F55D58C0-790B-4AA5-9567-4E1888C6262F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0" creationId="{37E96BEC-BC7C-491A-B648-0984FAEE0325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0" creationId="{C36838E1-F62B-4FF4-B9AB-888C164B474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1" creationId="{03034A30-012D-4291-9217-128EA01D1AAB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1" creationId="{8307AA07-5582-44B0-A11E-7215BFB408A8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2" creationId="{61338D99-9531-4826-87B6-B04CC99220F2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2" creationId="{B7C4E25F-E228-4C5F-9EBE-99A200C688C0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3" creationId="{3B538272-CCF3-42CD-925D-28EB663708D5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3" creationId="{F71C44E4-99E4-4CD6-9628-4B451A7EA55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4" creationId="{52ABCCC1-80F4-46E3-A977-66BF222D8743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4" creationId="{EAA9BE99-37EA-4D32-8F98-C9752FE8687C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5" creationId="{18BA8F4F-2148-4302-A748-91A1BD0EC7C7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5" creationId="{E9D77698-1992-41EA-BEFE-49A55EC826E1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6" creationId="{8A75E932-9A6E-4BF6-AC6E-8FB8838BEEEC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6" creationId="{EC5DFB10-1743-4E4A-A2EB-95C2E4D06CFB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7" creationId="{3A9CBF24-5DD3-4C38-9373-A48864E1C72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97" creationId="{930DE60A-1F19-4A57-B8B6-5085FC0F82C0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8" creationId="{28377D5A-88FF-446C-8E8D-BC9E3BAA8299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99" creationId="{C4330040-4BBE-4190-B3B7-9EB275B25BDF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0" creationId="{DE4425F9-C3A3-48BA-8BCE-652ED6A94AD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1" creationId="{A636B28F-7235-47CB-9438-ECAE84BCE8F6}"/>
          </ac:spMkLst>
        </pc:spChg>
        <pc:spChg chg="add 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02" creationId="{AFED989F-D148-4570-8CE2-E3747CFEFFCD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2" creationId="{C1021CA0-2513-4E99-901C-A108E870E0CB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03" creationId="{40AA7886-4647-443F-B5AA-D3444B0DCCE2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3" creationId="{4A2DE500-1446-4877-8EFC-9AC7A58279A3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4" creationId="{C7BD5C6B-77A9-4F20-A3EE-AA25E787632B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5" creationId="{42ED5F5A-913C-40CE-ADFA-1F77FA5B56B4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6" creationId="{7EA1BECA-D11B-490C-9D4B-A821A1770C8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08" creationId="{E74844E7-31B4-40F1-B284-809FF134B841}"/>
          </ac:spMkLst>
        </pc:spChg>
        <pc:spChg chg="add mod">
          <ac:chgData name="Fatima Pillosu" userId="a6295d4dc9e22643" providerId="LiveId" clId="{7144FF5C-C708-4812-BFCE-B7E9FDF2F4C7}" dt="2021-05-11T14:25:55.888" v="877" actId="20577"/>
          <ac:spMkLst>
            <pc:docMk/>
            <pc:sldMk cId="2615259458" sldId="257"/>
            <ac:spMk id="109" creationId="{B0FFEC71-1238-4603-AE6E-F36E1BEDCA69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0" creationId="{5030641C-E8F2-4CF4-B77B-730A4EC0A2D6}"/>
          </ac:spMkLst>
        </pc:spChg>
        <pc:spChg chg="add mod">
          <ac:chgData name="Fatima Pillosu" userId="a6295d4dc9e22643" providerId="LiveId" clId="{7144FF5C-C708-4812-BFCE-B7E9FDF2F4C7}" dt="2021-05-11T14:33:34.146" v="1035" actId="20577"/>
          <ac:spMkLst>
            <pc:docMk/>
            <pc:sldMk cId="2615259458" sldId="257"/>
            <ac:spMk id="110" creationId="{FB13667E-1616-4AA0-B6FA-5627580E404C}"/>
          </ac:spMkLst>
        </pc:spChg>
        <pc:spChg chg="add mod">
          <ac:chgData name="Fatima Pillosu" userId="a6295d4dc9e22643" providerId="LiveId" clId="{7144FF5C-C708-4812-BFCE-B7E9FDF2F4C7}" dt="2021-05-11T14:33:40.673" v="1039" actId="20577"/>
          <ac:spMkLst>
            <pc:docMk/>
            <pc:sldMk cId="2615259458" sldId="257"/>
            <ac:spMk id="111" creationId="{7B2CA1D4-F73C-4533-9CBE-3EC4440ED981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1" creationId="{B73493F4-D86A-4360-81A7-4283C4022859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2" creationId="{20849678-0F04-48E2-9B41-205697DF1C96}"/>
          </ac:spMkLst>
        </pc:spChg>
        <pc:spChg chg="add mod">
          <ac:chgData name="Fatima Pillosu" userId="a6295d4dc9e22643" providerId="LiveId" clId="{7144FF5C-C708-4812-BFCE-B7E9FDF2F4C7}" dt="2021-05-11T14:25:52.777" v="875" actId="20577"/>
          <ac:spMkLst>
            <pc:docMk/>
            <pc:sldMk cId="2615259458" sldId="257"/>
            <ac:spMk id="112" creationId="{EBA3E48A-BF49-41B4-A426-DE43BA4E04C8}"/>
          </ac:spMkLst>
        </pc:spChg>
        <pc:spChg chg="del mod">
          <ac:chgData name="Fatima Pillosu" userId="a6295d4dc9e22643" providerId="LiveId" clId="{7144FF5C-C708-4812-BFCE-B7E9FDF2F4C7}" dt="2021-05-10T09:44:54.327" v="361" actId="21"/>
          <ac:spMkLst>
            <pc:docMk/>
            <pc:sldMk cId="2615259458" sldId="257"/>
            <ac:spMk id="113" creationId="{11037E7D-A833-44C9-9E5F-7266D1F398A7}"/>
          </ac:spMkLst>
        </pc:spChg>
        <pc:spChg chg="add mod">
          <ac:chgData name="Fatima Pillosu" userId="a6295d4dc9e22643" providerId="LiveId" clId="{7144FF5C-C708-4812-BFCE-B7E9FDF2F4C7}" dt="2021-05-11T14:25:58.664" v="879" actId="20577"/>
          <ac:spMkLst>
            <pc:docMk/>
            <pc:sldMk cId="2615259458" sldId="257"/>
            <ac:spMk id="113" creationId="{926B14E4-93C4-49B8-A1ED-E86D1341F459}"/>
          </ac:spMkLst>
        </pc:spChg>
        <pc:spChg chg="add mod">
          <ac:chgData name="Fatima Pillosu" userId="a6295d4dc9e22643" providerId="LiveId" clId="{7144FF5C-C708-4812-BFCE-B7E9FDF2F4C7}" dt="2021-05-11T14:33:37.658" v="1037" actId="20577"/>
          <ac:spMkLst>
            <pc:docMk/>
            <pc:sldMk cId="2615259458" sldId="257"/>
            <ac:spMk id="114" creationId="{09D5B046-03D9-494E-B0ED-D0F29DC45A0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5" creationId="{28C23649-7D04-4084-8A2C-158EDF3AFAE4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5" creationId="{D2F4DF08-5EE8-40CD-9FDC-1D96BA17F557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6" creationId="{1D117EEB-9C75-4227-909E-6EED2173EC5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6" creationId="{BF66AE42-A43C-4F50-ACCE-4379330C4B5E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7" creationId="{DDF95A33-AA1D-421E-8CBF-1DE211987A6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7" creationId="{F16EA987-10CD-4EA7-895B-219F8924D1C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8" creationId="{1F268193-3F2C-49CC-8206-DC0590568CB6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8" creationId="{79951314-C626-4265-9EE4-65DDDE4273A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19" creationId="{1FC0DAEC-9995-4C2B-A41A-7532982271EF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19" creationId="{5C8285A2-1922-41D4-AA1E-C508CEF064E4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0" creationId="{DE4A6051-8204-4E75-B2FF-3F9794FC9B3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0" creationId="{ED156BCA-1C3C-41B3-93EC-370F94565B7A}"/>
          </ac:spMkLst>
        </pc:spChg>
        <pc:spChg chg="add mod topLvl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1" creationId="{91B732E6-400F-40E3-9388-09339F4532C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1" creationId="{C2E23763-0BE8-4F22-BEF8-09E57EB38BE1}"/>
          </ac:spMkLst>
        </pc:spChg>
        <pc:spChg chg="add mod">
          <ac:chgData name="Fatima Pillosu" userId="a6295d4dc9e22643" providerId="LiveId" clId="{7144FF5C-C708-4812-BFCE-B7E9FDF2F4C7}" dt="2021-05-11T10:43:04.955" v="824" actId="164"/>
          <ac:spMkLst>
            <pc:docMk/>
            <pc:sldMk cId="2615259458" sldId="257"/>
            <ac:spMk id="122" creationId="{FB5E5A17-6AA8-4578-8F42-6CF77355A1FC}"/>
          </ac:spMkLst>
        </pc:spChg>
        <pc:spChg chg="add mod">
          <ac:chgData name="Fatima Pillosu" userId="a6295d4dc9e22643" providerId="LiveId" clId="{7144FF5C-C708-4812-BFCE-B7E9FDF2F4C7}" dt="2021-05-11T14:29:52.230" v="961" actId="1076"/>
          <ac:spMkLst>
            <pc:docMk/>
            <pc:sldMk cId="2615259458" sldId="257"/>
            <ac:spMk id="123" creationId="{83BE4BF1-0BAC-473B-960D-C7313250788F}"/>
          </ac:spMkLst>
        </pc:spChg>
        <pc:spChg chg="add mod">
          <ac:chgData name="Fatima Pillosu" userId="a6295d4dc9e22643" providerId="LiveId" clId="{7144FF5C-C708-4812-BFCE-B7E9FDF2F4C7}" dt="2021-05-11T14:29:45.247" v="960" actId="164"/>
          <ac:spMkLst>
            <pc:docMk/>
            <pc:sldMk cId="2615259458" sldId="257"/>
            <ac:spMk id="125" creationId="{F5098F2C-946B-471C-9BF9-0720EB5C0018}"/>
          </ac:spMkLst>
        </pc:spChg>
        <pc:spChg chg="add del mod">
          <ac:chgData name="Fatima Pillosu" userId="a6295d4dc9e22643" providerId="LiveId" clId="{7144FF5C-C708-4812-BFCE-B7E9FDF2F4C7}" dt="2021-05-11T14:34:28.908" v="1056" actId="478"/>
          <ac:spMkLst>
            <pc:docMk/>
            <pc:sldMk cId="2615259458" sldId="257"/>
            <ac:spMk id="126" creationId="{135FEBF4-7C3D-4A3A-97A4-E39F1A5D99F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26" creationId="{3C0BE5CF-7735-495F-9BE0-60344034DB0A}"/>
          </ac:spMkLst>
        </pc:spChg>
        <pc:spChg chg="add mod">
          <ac:chgData name="Fatima Pillosu" userId="a6295d4dc9e22643" providerId="LiveId" clId="{7144FF5C-C708-4812-BFCE-B7E9FDF2F4C7}" dt="2021-05-11T14:27:23.128" v="952" actId="20577"/>
          <ac:spMkLst>
            <pc:docMk/>
            <pc:sldMk cId="2615259458" sldId="257"/>
            <ac:spMk id="127" creationId="{F18B3969-96F8-4854-888F-234CE808ACA8}"/>
          </ac:spMkLst>
        </pc:spChg>
        <pc:spChg chg="add mod">
          <ac:chgData name="Fatima Pillosu" userId="a6295d4dc9e22643" providerId="LiveId" clId="{7144FF5C-C708-4812-BFCE-B7E9FDF2F4C7}" dt="2021-05-11T14:31:52.376" v="1016" actId="207"/>
          <ac:spMkLst>
            <pc:docMk/>
            <pc:sldMk cId="2615259458" sldId="257"/>
            <ac:spMk id="128" creationId="{7CCC105D-93BE-4FE9-B648-B3AAC80FAF8C}"/>
          </ac:spMkLst>
        </pc:spChg>
        <pc:spChg chg="add mod">
          <ac:chgData name="Fatima Pillosu" userId="a6295d4dc9e22643" providerId="LiveId" clId="{7144FF5C-C708-4812-BFCE-B7E9FDF2F4C7}" dt="2021-05-11T14:32:14.295" v="1019" actId="1076"/>
          <ac:spMkLst>
            <pc:docMk/>
            <pc:sldMk cId="2615259458" sldId="257"/>
            <ac:spMk id="129" creationId="{5BBF97DD-16C6-40E0-B8F0-97D29F07F12C}"/>
          </ac:spMkLst>
        </pc:spChg>
        <pc:spChg chg="add mod">
          <ac:chgData name="Fatima Pillosu" userId="a6295d4dc9e22643" providerId="LiveId" clId="{7144FF5C-C708-4812-BFCE-B7E9FDF2F4C7}" dt="2021-05-11T14:32:32.532" v="1024" actId="1035"/>
          <ac:spMkLst>
            <pc:docMk/>
            <pc:sldMk cId="2615259458" sldId="257"/>
            <ac:spMk id="130" creationId="{E185AB81-B9C6-43A8-8B11-E8BC0F00C3AE}"/>
          </ac:spMkLst>
        </pc:spChg>
        <pc:spChg chg="add mod">
          <ac:chgData name="Fatima Pillosu" userId="a6295d4dc9e22643" providerId="LiveId" clId="{7144FF5C-C708-4812-BFCE-B7E9FDF2F4C7}" dt="2021-05-11T14:32:43.110" v="1026" actId="1076"/>
          <ac:spMkLst>
            <pc:docMk/>
            <pc:sldMk cId="2615259458" sldId="257"/>
            <ac:spMk id="131" creationId="{237BCEBE-F722-4C4E-AE6D-C5DFEBC8FD0C}"/>
          </ac:spMkLst>
        </pc:spChg>
        <pc:spChg chg="add mod">
          <ac:chgData name="Fatima Pillosu" userId="a6295d4dc9e22643" providerId="LiveId" clId="{7144FF5C-C708-4812-BFCE-B7E9FDF2F4C7}" dt="2021-05-11T14:32:56.693" v="1028" actId="1076"/>
          <ac:spMkLst>
            <pc:docMk/>
            <pc:sldMk cId="2615259458" sldId="257"/>
            <ac:spMk id="132" creationId="{11004DBF-DA59-4A4E-A8C8-F2FD4BDFB3ED}"/>
          </ac:spMkLst>
        </pc:spChg>
        <pc:spChg chg="add mod">
          <ac:chgData name="Fatima Pillosu" userId="a6295d4dc9e22643" providerId="LiveId" clId="{7144FF5C-C708-4812-BFCE-B7E9FDF2F4C7}" dt="2021-05-11T14:34:18.674" v="1055" actId="20577"/>
          <ac:spMkLst>
            <pc:docMk/>
            <pc:sldMk cId="2615259458" sldId="257"/>
            <ac:spMk id="133" creationId="{6F8258F3-5903-412F-96CC-05A4CBDF5115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3" creationId="{C80AA731-DAF3-4D28-9F54-3CE101D80524}"/>
          </ac:spMkLst>
        </pc:spChg>
        <pc:spChg chg="add mod">
          <ac:chgData name="Fatima Pillosu" userId="a6295d4dc9e22643" providerId="LiveId" clId="{7144FF5C-C708-4812-BFCE-B7E9FDF2F4C7}" dt="2021-05-11T14:33:53.458" v="1041" actId="1076"/>
          <ac:spMkLst>
            <pc:docMk/>
            <pc:sldMk cId="2615259458" sldId="257"/>
            <ac:spMk id="134" creationId="{554C8736-F7CC-4B9C-A67A-0F7A8A42CA3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4" creationId="{820DE046-8EB2-4D6F-B091-1B4FF4F3A40F}"/>
          </ac:spMkLst>
        </pc:spChg>
        <pc:spChg chg="add mod">
          <ac:chgData name="Fatima Pillosu" userId="a6295d4dc9e22643" providerId="LiveId" clId="{7144FF5C-C708-4812-BFCE-B7E9FDF2F4C7}" dt="2021-05-11T14:33:53.458" v="1041" actId="1076"/>
          <ac:spMkLst>
            <pc:docMk/>
            <pc:sldMk cId="2615259458" sldId="257"/>
            <ac:spMk id="135" creationId="{83D19CC5-A612-40F4-A046-A1D23B8E72CC}"/>
          </ac:spMkLst>
        </pc:spChg>
        <pc:spChg chg="add mod">
          <ac:chgData name="Fatima Pillosu" userId="a6295d4dc9e22643" providerId="LiveId" clId="{7144FF5C-C708-4812-BFCE-B7E9FDF2F4C7}" dt="2021-05-10T10:00:22.916" v="426" actId="164"/>
          <ac:spMkLst>
            <pc:docMk/>
            <pc:sldMk cId="2615259458" sldId="257"/>
            <ac:spMk id="135" creationId="{B3998A38-9BC9-4602-AE12-DF71344C2AB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6" creationId="{950C34DB-FE73-40CF-B23C-50ADA9AEEE95}"/>
          </ac:spMkLst>
        </pc:spChg>
        <pc:spChg chg="add mod">
          <ac:chgData name="Fatima Pillosu" userId="a6295d4dc9e22643" providerId="LiveId" clId="{7144FF5C-C708-4812-BFCE-B7E9FDF2F4C7}" dt="2021-05-10T10:01:59.026" v="456"/>
          <ac:spMkLst>
            <pc:docMk/>
            <pc:sldMk cId="2615259458" sldId="257"/>
            <ac:spMk id="137" creationId="{A0E91DE2-9F2D-41B5-8CED-D86E693D089B}"/>
          </ac:spMkLst>
        </pc:spChg>
        <pc:spChg chg="del mod topLvl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38" creationId="{B9F290E1-5506-4F00-99D1-AA011B4DCC91}"/>
          </ac:spMkLst>
        </pc:spChg>
        <pc:spChg chg="del mod topLvl">
          <ac:chgData name="Fatima Pillosu" userId="a6295d4dc9e22643" providerId="LiveId" clId="{7144FF5C-C708-4812-BFCE-B7E9FDF2F4C7}" dt="2021-05-10T09:49:21.626" v="383" actId="478"/>
          <ac:spMkLst>
            <pc:docMk/>
            <pc:sldMk cId="2615259458" sldId="257"/>
            <ac:spMk id="139" creationId="{B249A161-0CDA-40E7-991A-D6D6BB2969B5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1" creationId="{1E94A368-4DBD-477E-B8CB-DBF5FBD3B2D0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2" creationId="{F4A26450-0B30-405F-AA8E-38E88854E114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4" creationId="{A9F2F1DB-D35C-4B57-9616-01640F9AEC98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5" creationId="{14DFF34F-C137-4F2C-B21F-F9102B589DBB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7" creationId="{452E7CD6-6280-483D-8C6E-1D28E10ED6C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48" creationId="{C07F7FAE-F22D-4CEF-B7A5-2A7BAD670421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0" creationId="{EAF74408-21D7-47BE-BBD3-181592A9346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1" creationId="{5F8A344C-8ACB-4853-B1A2-712207D1F4AE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3" creationId="{5F2C8A0E-F2B6-4FF6-800F-A02AFA2FD5E9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4" creationId="{7015839A-33BB-4BDC-ACD5-562D3F94C75D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6" creationId="{D5FF7610-A90A-46E9-A271-C17646A4A3DA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7" creationId="{7957A833-C3FC-4AD9-BBB9-298F3E9E43B5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59" creationId="{100F0B34-A52B-43AD-A3C3-E3E53CE530DE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0" creationId="{260FCFEC-F351-40A3-82AE-C12CCC32CCD1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2" creationId="{BC5C5B8D-E8AF-401A-A887-57A0FE048D7F}"/>
          </ac:spMkLst>
        </pc:spChg>
        <pc:spChg chg="mod">
          <ac:chgData name="Fatima Pillosu" userId="a6295d4dc9e22643" providerId="LiveId" clId="{7144FF5C-C708-4812-BFCE-B7E9FDF2F4C7}" dt="2021-05-10T09:48:39.856" v="378" actId="1582"/>
          <ac:spMkLst>
            <pc:docMk/>
            <pc:sldMk cId="2615259458" sldId="257"/>
            <ac:spMk id="163" creationId="{6C34164D-3D75-456A-B796-B28D2AA1C460}"/>
          </ac:spMkLst>
        </pc:spChg>
        <pc:spChg chg="add mod">
          <ac:chgData name="Fatima Pillosu" userId="a6295d4dc9e22643" providerId="LiveId" clId="{7144FF5C-C708-4812-BFCE-B7E9FDF2F4C7}" dt="2021-05-10T10:00:22.916" v="426" actId="164"/>
          <ac:spMkLst>
            <pc:docMk/>
            <pc:sldMk cId="2615259458" sldId="257"/>
            <ac:spMk id="164" creationId="{76FC23C7-59BE-4699-9DB4-8AA7A370C35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5" creationId="{23568D0E-1CD5-48C2-BD65-825D97ACBB3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6" creationId="{55B91BBD-A811-46E1-8C0D-3998EBC439A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7" creationId="{72E112DD-BFF0-4155-82E7-9B351282CD1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8" creationId="{30253669-9043-4822-9311-47E4B39B453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69" creationId="{D966A850-D2F0-4D7E-BE3E-34CEE041B91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0" creationId="{2D11D764-C10C-48B7-B305-6A11AACE2992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1" creationId="{36950E44-109F-4B49-8992-081C0B64E01B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2" creationId="{28CCEEC8-E72E-4475-9EF4-E3DDC8A5BA1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3" creationId="{F3FA216E-1D59-46E5-85D8-837ED4EE9C7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4" creationId="{3EB75ECD-5AEC-40F2-8302-A0C5B0C46BB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5" creationId="{AA6BD12B-B232-4A05-8CA1-3B6D9BB93A2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6" creationId="{C6DEABC6-2D0A-48DC-90E3-0A30C71D6DB2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7" creationId="{388FBFC0-2B68-4DBD-B2F1-A0B031F59499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8" creationId="{8E98BC77-88E5-4737-8822-0D8D3AF6E2A6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79" creationId="{51826B07-C42B-4DC2-BAF9-B586518BAB9F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0" creationId="{BFFCA633-2840-40A9-8C16-F84A3EE6348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1" creationId="{89DF5419-1E68-48E7-9665-BB8605A1ADA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2" creationId="{BCB90B21-A762-46CA-8383-6193E6289C9B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3" creationId="{B11F04D3-3992-4AE6-BC79-351F53EA104D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4" creationId="{06175C36-527F-4B16-80F0-ABFE48A0396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5" creationId="{35457FB0-2929-4BBA-8007-7893B26AACEE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6" creationId="{FA9E54AC-1486-4F06-AA80-33A0D61FBFB3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8" creationId="{A09883F2-A823-45A4-BC1A-AE28BC12807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89" creationId="{8E930173-EC73-47D2-9F58-F75B6BF962D4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0" creationId="{CE86D80D-AA47-4E6A-99C0-64CBB2057061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1" creationId="{535C4C23-A8D9-4520-BC7D-76B90CE272E0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2" creationId="{7992ACB9-FDF1-4BA8-8838-758FD8EAD8E6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3" creationId="{F87BBFC3-A871-47AB-A23F-3898E7EFF693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4" creationId="{BF14634B-1E04-442C-8E57-A0EDD5E0E82A}"/>
          </ac:spMkLst>
        </pc:spChg>
        <pc:spChg chg="add del mod">
          <ac:chgData name="Fatima Pillosu" userId="a6295d4dc9e22643" providerId="LiveId" clId="{7144FF5C-C708-4812-BFCE-B7E9FDF2F4C7}" dt="2021-05-10T10:01:48.470" v="455" actId="21"/>
          <ac:spMkLst>
            <pc:docMk/>
            <pc:sldMk cId="2615259458" sldId="257"/>
            <ac:spMk id="195" creationId="{037E5BF3-7A73-4DC2-BCB6-66A22AD66165}"/>
          </ac:spMkLst>
        </pc:spChg>
        <pc:grpChg chg="add del mod">
          <ac:chgData name="Fatima Pillosu" userId="a6295d4dc9e22643" providerId="LiveId" clId="{7144FF5C-C708-4812-BFCE-B7E9FDF2F4C7}" dt="2021-05-10T10:01:48.470" v="455" actId="21"/>
          <ac:grpSpMkLst>
            <pc:docMk/>
            <pc:sldMk cId="2615259458" sldId="257"/>
            <ac:grpSpMk id="2" creationId="{56DA7D77-7A7D-4DE3-B5F7-C51E08624A41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" creationId="{FF81EE98-D6A5-4DEC-9966-C89FE6EDF9DC}"/>
          </ac:grpSpMkLst>
        </pc:grpChg>
        <pc:grpChg chg="add del mod">
          <ac:chgData name="Fatima Pillosu" userId="a6295d4dc9e22643" providerId="LiveId" clId="{7144FF5C-C708-4812-BFCE-B7E9FDF2F4C7}" dt="2021-05-11T10:28:06.965" v="481" actId="165"/>
          <ac:grpSpMkLst>
            <pc:docMk/>
            <pc:sldMk cId="2615259458" sldId="257"/>
            <ac:grpSpMk id="5" creationId="{7BD7093F-07FC-422F-802B-9E1B9D67F6BA}"/>
          </ac:grpSpMkLst>
        </pc:grpChg>
        <pc:grpChg chg="add mod">
          <ac:chgData name="Fatima Pillosu" userId="a6295d4dc9e22643" providerId="LiveId" clId="{7144FF5C-C708-4812-BFCE-B7E9FDF2F4C7}" dt="2021-05-11T10:28:48.316" v="485" actId="164"/>
          <ac:grpSpMkLst>
            <pc:docMk/>
            <pc:sldMk cId="2615259458" sldId="257"/>
            <ac:grpSpMk id="6" creationId="{16FB7C2F-785D-46E3-9060-FAAD865A723B}"/>
          </ac:grpSpMkLst>
        </pc:grpChg>
        <pc:grpChg chg="add del mod">
          <ac:chgData name="Fatima Pillosu" userId="a6295d4dc9e22643" providerId="LiveId" clId="{7144FF5C-C708-4812-BFCE-B7E9FDF2F4C7}" dt="2021-05-11T10:37:04.583" v="634" actId="165"/>
          <ac:grpSpMkLst>
            <pc:docMk/>
            <pc:sldMk cId="2615259458" sldId="257"/>
            <ac:grpSpMk id="9" creationId="{1E1FE5A0-9B25-40F2-A71B-1D9B865F2D85}"/>
          </ac:grpSpMkLst>
        </pc:grpChg>
        <pc:grpChg chg="add mod">
          <ac:chgData name="Fatima Pillosu" userId="a6295d4dc9e22643" providerId="LiveId" clId="{7144FF5C-C708-4812-BFCE-B7E9FDF2F4C7}" dt="2021-05-11T14:27:52.831" v="955" actId="164"/>
          <ac:grpSpMkLst>
            <pc:docMk/>
            <pc:sldMk cId="2615259458" sldId="257"/>
            <ac:grpSpMk id="10" creationId="{958A8642-0EE5-4A34-AF75-257B295E3696}"/>
          </ac:grpSpMkLst>
        </pc:grpChg>
        <pc:grpChg chg="add mod">
          <ac:chgData name="Fatima Pillosu" userId="a6295d4dc9e22643" providerId="LiveId" clId="{7144FF5C-C708-4812-BFCE-B7E9FDF2F4C7}" dt="2021-05-11T14:29:45.247" v="960" actId="164"/>
          <ac:grpSpMkLst>
            <pc:docMk/>
            <pc:sldMk cId="2615259458" sldId="257"/>
            <ac:grpSpMk id="23" creationId="{47DB6F9A-DECA-479B-A4F1-574A3F1587C1}"/>
          </ac:grpSpMkLst>
        </pc:grpChg>
        <pc:grpChg chg="add mod">
          <ac:chgData name="Fatima Pillosu" userId="a6295d4dc9e22643" providerId="LiveId" clId="{7144FF5C-C708-4812-BFCE-B7E9FDF2F4C7}" dt="2021-05-11T14:29:45.247" v="960" actId="164"/>
          <ac:grpSpMkLst>
            <pc:docMk/>
            <pc:sldMk cId="2615259458" sldId="257"/>
            <ac:grpSpMk id="26" creationId="{AD9CBB19-C513-4EE5-B0B9-C6F7FAA8AF36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35" creationId="{1EB3FD25-83F8-4F3B-A722-BECD492E108C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38" creationId="{B3928CF5-D29E-4885-898C-D18F9066F4DE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1" creationId="{5C30426B-00D4-42C9-B3F1-1C2B10FEE9F4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4" creationId="{0B2A962A-B174-4FFA-AE58-F7EF2BF19B2B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47" creationId="{CC7738BE-8EA9-4FA4-8E34-FB89E3F87F89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0" creationId="{C86649E2-8532-4FC4-A9EE-DE766679823B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3" creationId="{B4CF63AA-CB36-4BCC-AB5C-8F4FA2AD1DAE}"/>
          </ac:grpSpMkLst>
        </pc:grpChg>
        <pc:grpChg chg="del mod">
          <ac:chgData name="Fatima Pillosu" userId="a6295d4dc9e22643" providerId="LiveId" clId="{7144FF5C-C708-4812-BFCE-B7E9FDF2F4C7}" dt="2021-05-10T09:44:54.327" v="361" actId="21"/>
          <ac:grpSpMkLst>
            <pc:docMk/>
            <pc:sldMk cId="2615259458" sldId="257"/>
            <ac:grpSpMk id="56" creationId="{F7256971-0BAA-4EE8-98F1-A96F81BD73D9}"/>
          </ac:grpSpMkLst>
        </pc:grpChg>
        <pc:grpChg chg="del">
          <ac:chgData name="Fatima Pillosu" userId="a6295d4dc9e22643" providerId="LiveId" clId="{7144FF5C-C708-4812-BFCE-B7E9FDF2F4C7}" dt="2021-05-10T09:24:34.024" v="1" actId="478"/>
          <ac:grpSpMkLst>
            <pc:docMk/>
            <pc:sldMk cId="2615259458" sldId="257"/>
            <ac:grpSpMk id="59" creationId="{8E555233-BF17-4293-98BA-D783BCFD0AFE}"/>
          </ac:grpSpMkLst>
        </pc:grpChg>
        <pc:grpChg chg="del mod">
          <ac:chgData name="Fatima Pillosu" userId="a6295d4dc9e22643" providerId="LiveId" clId="{7144FF5C-C708-4812-BFCE-B7E9FDF2F4C7}" dt="2021-05-10T09:30:00.811" v="69" actId="165"/>
          <ac:grpSpMkLst>
            <pc:docMk/>
            <pc:sldMk cId="2615259458" sldId="257"/>
            <ac:grpSpMk id="68" creationId="{7EA10AE4-1258-41DD-B7FD-2CE43E4986CA}"/>
          </ac:grpSpMkLst>
        </pc:grpChg>
        <pc:grpChg chg="del">
          <ac:chgData name="Fatima Pillosu" userId="a6295d4dc9e22643" providerId="LiveId" clId="{7144FF5C-C708-4812-BFCE-B7E9FDF2F4C7}" dt="2021-05-10T09:24:34.024" v="1" actId="478"/>
          <ac:grpSpMkLst>
            <pc:docMk/>
            <pc:sldMk cId="2615259458" sldId="257"/>
            <ac:grpSpMk id="71" creationId="{145D4120-5F80-4BF0-BC85-F944D1074FA0}"/>
          </ac:grpSpMkLst>
        </pc:grpChg>
        <pc:grpChg chg="add mod">
          <ac:chgData name="Fatima Pillosu" userId="a6295d4dc9e22643" providerId="LiveId" clId="{7144FF5C-C708-4812-BFCE-B7E9FDF2F4C7}" dt="2021-05-10T10:01:59.026" v="456"/>
          <ac:grpSpMkLst>
            <pc:docMk/>
            <pc:sldMk cId="2615259458" sldId="257"/>
            <ac:grpSpMk id="82" creationId="{10C1C177-E174-4B00-A415-7293AF41062A}"/>
          </ac:grpSpMkLst>
        </pc:grpChg>
        <pc:grpChg chg="add del mod">
          <ac:chgData name="Fatima Pillosu" userId="a6295d4dc9e22643" providerId="LiveId" clId="{7144FF5C-C708-4812-BFCE-B7E9FDF2F4C7}" dt="2021-05-10T09:49:18.828" v="382" actId="165"/>
          <ac:grpSpMkLst>
            <pc:docMk/>
            <pc:sldMk cId="2615259458" sldId="257"/>
            <ac:grpSpMk id="137" creationId="{32C445EC-C0B2-42B8-B642-9447CC914F36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0" creationId="{AB83C658-3276-447A-AC0F-F1F2D746E221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3" creationId="{21BD83DB-5AD4-4DBE-B200-5060BFD39BE0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6" creationId="{8384D49A-63D3-4676-AAF9-209C2F726DC5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49" creationId="{E1791487-C087-44BC-8186-C8D30513BA77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2" creationId="{7834699C-7094-4E33-8BDA-87857BF8184F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5" creationId="{9720A9E7-AEC5-4152-9D22-1799663C7EF9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58" creationId="{899DEC0D-A22B-48C0-B0DB-F5458351AF6E}"/>
          </ac:grpSpMkLst>
        </pc:grpChg>
        <pc:grpChg chg="add del mod">
          <ac:chgData name="Fatima Pillosu" userId="a6295d4dc9e22643" providerId="LiveId" clId="{7144FF5C-C708-4812-BFCE-B7E9FDF2F4C7}" dt="2021-05-10T09:50:01.583" v="389" actId="478"/>
          <ac:grpSpMkLst>
            <pc:docMk/>
            <pc:sldMk cId="2615259458" sldId="257"/>
            <ac:grpSpMk id="161" creationId="{5D345820-E1B2-4C66-96DA-863E80EA03A3}"/>
          </ac:grpSpMkLst>
        </pc:grpChg>
        <pc:picChg chg="add mod topLvl modCrop">
          <ac:chgData name="Fatima Pillosu" userId="a6295d4dc9e22643" providerId="LiveId" clId="{7144FF5C-C708-4812-BFCE-B7E9FDF2F4C7}" dt="2021-05-11T10:43:04.955" v="824" actId="164"/>
          <ac:picMkLst>
            <pc:docMk/>
            <pc:sldMk cId="2615259458" sldId="257"/>
            <ac:picMk id="3" creationId="{01B50CBC-DA07-4171-AA8B-FBBDE0B08703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67" creationId="{E75E7041-ABD7-4D5B-879F-EFE479F26911}"/>
          </ac:picMkLst>
        </pc:picChg>
        <pc:picChg chg="add mod">
          <ac:chgData name="Fatima Pillosu" userId="a6295d4dc9e22643" providerId="LiveId" clId="{7144FF5C-C708-4812-BFCE-B7E9FDF2F4C7}" dt="2021-05-11T14:25:37.348" v="871" actId="1076"/>
          <ac:picMkLst>
            <pc:docMk/>
            <pc:sldMk cId="2615259458" sldId="257"/>
            <ac:picMk id="68" creationId="{97B75523-55C1-40E3-96BF-DD0A7BA8AE4C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69" creationId="{05594D47-269A-4F60-A01C-30CED1A277BD}"/>
          </ac:picMkLst>
        </pc:picChg>
        <pc:picChg chg="del mod topLvl">
          <ac:chgData name="Fatima Pillosu" userId="a6295d4dc9e22643" providerId="LiveId" clId="{7144FF5C-C708-4812-BFCE-B7E9FDF2F4C7}" dt="2021-05-10T09:41:35.134" v="286" actId="478"/>
          <ac:picMkLst>
            <pc:docMk/>
            <pc:sldMk cId="2615259458" sldId="257"/>
            <ac:picMk id="69" creationId="{1FBDA355-D56B-4C3F-B35A-A67DCBF66768}"/>
          </ac:picMkLst>
        </pc:picChg>
        <pc:picChg chg="add mod">
          <ac:chgData name="Fatima Pillosu" userId="a6295d4dc9e22643" providerId="LiveId" clId="{7144FF5C-C708-4812-BFCE-B7E9FDF2F4C7}" dt="2021-05-11T14:25:37.348" v="871" actId="1076"/>
          <ac:picMkLst>
            <pc:docMk/>
            <pc:sldMk cId="2615259458" sldId="257"/>
            <ac:picMk id="70" creationId="{3D07FA12-EF85-48ED-B780-6BA6D89BBD8B}"/>
          </ac:picMkLst>
        </pc:picChg>
        <pc:picChg chg="add mod">
          <ac:chgData name="Fatima Pillosu" userId="a6295d4dc9e22643" providerId="LiveId" clId="{7144FF5C-C708-4812-BFCE-B7E9FDF2F4C7}" dt="2021-05-11T14:33:27.821" v="1033" actId="1076"/>
          <ac:picMkLst>
            <pc:docMk/>
            <pc:sldMk cId="2615259458" sldId="257"/>
            <ac:picMk id="72" creationId="{852E4CD6-7D6C-4ACB-B77E-746E5ECB0469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3" creationId="{E3F27D2B-0845-4AF3-8802-E23EE6D2B89E}"/>
          </ac:picMkLst>
        </pc:picChg>
        <pc:picChg chg="add mod">
          <ac:chgData name="Fatima Pillosu" userId="a6295d4dc9e22643" providerId="LiveId" clId="{7144FF5C-C708-4812-BFCE-B7E9FDF2F4C7}" dt="2021-05-11T14:33:27.821" v="1033" actId="1076"/>
          <ac:picMkLst>
            <pc:docMk/>
            <pc:sldMk cId="2615259458" sldId="257"/>
            <ac:picMk id="74" creationId="{C63C9050-A43B-4239-8A55-28B8C120C988}"/>
          </ac:picMkLst>
        </pc:picChg>
        <pc:picChg chg="add mod">
          <ac:chgData name="Fatima Pillosu" userId="a6295d4dc9e22643" providerId="LiveId" clId="{7144FF5C-C708-4812-BFCE-B7E9FDF2F4C7}" dt="2021-05-11T10:34:24.762" v="581" actId="1076"/>
          <ac:picMkLst>
            <pc:docMk/>
            <pc:sldMk cId="2615259458" sldId="257"/>
            <ac:picMk id="75" creationId="{35869D23-1C63-4E01-9D07-B9DE8B2ECCA1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6" creationId="{C570394E-70CA-4352-9F19-57F11E7FC0DC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77" creationId="{49A910BB-7C9A-43C0-A763-3BF379B9324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98" creationId="{B5ADE680-ECA3-4320-9913-5AD866395DE5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99" creationId="{46AEA5B7-516A-4DC8-922F-77B4176D1EDC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0" creationId="{E2798D5A-F76F-46BF-8FF7-CE4C61BF7B1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1" creationId="{695FE8D2-7DE7-405E-8D57-D8CCF0AB69A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4" creationId="{C0820E80-B2A8-493E-BADE-D84048068F7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5" creationId="{C680A9F5-4FC8-4075-9707-7B50A52054FC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6" creationId="{A6B70472-0E03-464A-BA49-BFF52D6D18FE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7" creationId="{C6CB5BCF-8D26-4792-952D-55AEE0D23835}"/>
          </ac:picMkLst>
        </pc:picChg>
        <pc:picChg chg="add mod">
          <ac:chgData name="Fatima Pillosu" userId="a6295d4dc9e22643" providerId="LiveId" clId="{7144FF5C-C708-4812-BFCE-B7E9FDF2F4C7}" dt="2021-05-10T10:01:59.026" v="456"/>
          <ac:picMkLst>
            <pc:docMk/>
            <pc:sldMk cId="2615259458" sldId="257"/>
            <ac:picMk id="107" creationId="{FDF7FDD3-D416-4319-8666-B4F81A063003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8" creationId="{37697B32-2EBB-41F4-83DD-C5F7D6E74194}"/>
          </ac:picMkLst>
        </pc:picChg>
        <pc:picChg chg="del mod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09" creationId="{56E97304-6415-4694-9EFB-3EC3B78F9200}"/>
          </ac:picMkLst>
        </pc:picChg>
        <pc:picChg chg="add del mod modCrop">
          <ac:chgData name="Fatima Pillosu" userId="a6295d4dc9e22643" providerId="LiveId" clId="{7144FF5C-C708-4812-BFCE-B7E9FDF2F4C7}" dt="2021-05-10T09:44:54.327" v="361" actId="21"/>
          <ac:picMkLst>
            <pc:docMk/>
            <pc:sldMk cId="2615259458" sldId="257"/>
            <ac:picMk id="114" creationId="{FB293EF5-4CCC-472E-BE7B-0347F0C76F2B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2" creationId="{5131315B-7F5E-42A8-94D3-9C6944619BE5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3" creationId="{8647AF33-B8C3-428B-9E4D-0511E6494E01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4" creationId="{CB1B52F0-2C25-490B-AE9D-1E0F61B92F78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5" creationId="{2DD506DF-AF1C-4C74-887C-438882CC2153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7" creationId="{DEAC8FF9-A43A-4856-BE6C-AE07CFE72371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8" creationId="{E0419040-1D69-44AC-8F89-293CBB00148C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29" creationId="{56199363-A3DF-4A6F-94C3-8544AC620C35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0" creationId="{5EE22785-A138-4B42-9EAE-662E1CAA52E7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1" creationId="{D1E8FBC2-F4A4-43E3-958D-007992C7BD5D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32" creationId="{3602AF4A-D220-4171-A433-219081ADFE6F}"/>
          </ac:picMkLst>
        </pc:picChg>
        <pc:picChg chg="add del mod">
          <ac:chgData name="Fatima Pillosu" userId="a6295d4dc9e22643" providerId="LiveId" clId="{7144FF5C-C708-4812-BFCE-B7E9FDF2F4C7}" dt="2021-05-10T10:01:48.470" v="455" actId="21"/>
          <ac:picMkLst>
            <pc:docMk/>
            <pc:sldMk cId="2615259458" sldId="257"/>
            <ac:picMk id="187" creationId="{EEC44E4C-4CEB-4C15-9CDC-E3AE0B618AF8}"/>
          </ac:picMkLst>
        </pc:picChg>
        <pc:cxnChg chg="add del mod">
          <ac:chgData name="Fatima Pillosu" userId="a6295d4dc9e22643" providerId="LiveId" clId="{7144FF5C-C708-4812-BFCE-B7E9FDF2F4C7}" dt="2021-05-10T10:01:46.335" v="454" actId="478"/>
          <ac:cxnSpMkLst>
            <pc:docMk/>
            <pc:sldMk cId="2615259458" sldId="257"/>
            <ac:cxnSpMk id="4" creationId="{2D64E065-BE74-452E-AE8A-FF372AD41F48}"/>
          </ac:cxnSpMkLst>
        </pc:cxnChg>
        <pc:cxnChg chg="add del mod">
          <ac:chgData name="Fatima Pillosu" userId="a6295d4dc9e22643" providerId="LiveId" clId="{7144FF5C-C708-4812-BFCE-B7E9FDF2F4C7}" dt="2021-05-10T09:44:52.747" v="360" actId="478"/>
          <ac:cxnSpMkLst>
            <pc:docMk/>
            <pc:sldMk cId="2615259458" sldId="257"/>
            <ac:cxnSpMk id="9" creationId="{8C6646F0-832F-48F8-B563-99CFD68ED37E}"/>
          </ac:cxnSpMkLst>
        </pc:cxnChg>
        <pc:cxnChg chg="add del mod ord">
          <ac:chgData name="Fatima Pillosu" userId="a6295d4dc9e22643" providerId="LiveId" clId="{7144FF5C-C708-4812-BFCE-B7E9FDF2F4C7}" dt="2021-05-11T14:31:27.394" v="1012" actId="478"/>
          <ac:cxnSpMkLst>
            <pc:docMk/>
            <pc:sldMk cId="2615259458" sldId="257"/>
            <ac:cxnSpMk id="12" creationId="{88755F97-6FBF-4E80-BBB3-AFB4B95E42B4}"/>
          </ac:cxnSpMkLst>
        </pc:cxnChg>
        <pc:cxnChg chg="add del mod">
          <ac:chgData name="Fatima Pillosu" userId="a6295d4dc9e22643" providerId="LiveId" clId="{7144FF5C-C708-4812-BFCE-B7E9FDF2F4C7}" dt="2021-05-11T14:31:26.106" v="1011" actId="478"/>
          <ac:cxnSpMkLst>
            <pc:docMk/>
            <pc:sldMk cId="2615259458" sldId="257"/>
            <ac:cxnSpMk id="124" creationId="{E948DB5E-8917-47A6-A3B0-C1E956DA63D4}"/>
          </ac:cxnSpMkLst>
        </pc:cxnChg>
      </pc:sldChg>
      <pc:sldChg chg="addSp delSp modSp new del">
        <pc:chgData name="Fatima Pillosu" userId="a6295d4dc9e22643" providerId="LiveId" clId="{7144FF5C-C708-4812-BFCE-B7E9FDF2F4C7}" dt="2021-05-11T10:46:04.474" v="869" actId="47"/>
        <pc:sldMkLst>
          <pc:docMk/>
          <pc:sldMk cId="2412365467" sldId="258"/>
        </pc:sldMkLst>
        <pc:spChg chg="del">
          <ac:chgData name="Fatima Pillosu" userId="a6295d4dc9e22643" providerId="LiveId" clId="{7144FF5C-C708-4812-BFCE-B7E9FDF2F4C7}" dt="2021-05-11T10:32:19.411" v="533" actId="931"/>
          <ac:spMkLst>
            <pc:docMk/>
            <pc:sldMk cId="2412365467" sldId="258"/>
            <ac:spMk id="3" creationId="{A97D7654-8FFB-4112-8DDF-9A1926F6086F}"/>
          </ac:spMkLst>
        </pc:spChg>
        <pc:picChg chg="add mod">
          <ac:chgData name="Fatima Pillosu" userId="a6295d4dc9e22643" providerId="LiveId" clId="{7144FF5C-C708-4812-BFCE-B7E9FDF2F4C7}" dt="2021-05-11T10:32:19.411" v="533" actId="931"/>
          <ac:picMkLst>
            <pc:docMk/>
            <pc:sldMk cId="2412365467" sldId="258"/>
            <ac:picMk id="5" creationId="{19C9F757-82C4-4112-9745-5F54F3AB4A42}"/>
          </ac:picMkLst>
        </pc:picChg>
      </pc:sldChg>
    </pc:docChg>
  </pc:docChgLst>
  <pc:docChgLst>
    <pc:chgData name="Fatima Pillosu" userId="a6295d4dc9e22643" providerId="LiveId" clId="{F1883429-6B2D-4DD5-8671-CEE3DA9B7343}"/>
    <pc:docChg chg="undo redo custSel modSld">
      <pc:chgData name="Fatima Pillosu" userId="a6295d4dc9e22643" providerId="LiveId" clId="{F1883429-6B2D-4DD5-8671-CEE3DA9B7343}" dt="2021-07-12T07:21:14.334" v="611" actId="1036"/>
      <pc:docMkLst>
        <pc:docMk/>
      </pc:docMkLst>
      <pc:sldChg chg="addSp delSp modSp mod">
        <pc:chgData name="Fatima Pillosu" userId="a6295d4dc9e22643" providerId="LiveId" clId="{F1883429-6B2D-4DD5-8671-CEE3DA9B7343}" dt="2021-07-12T07:21:14.334" v="611" actId="1036"/>
        <pc:sldMkLst>
          <pc:docMk/>
          <pc:sldMk cId="2615259458" sldId="257"/>
        </pc:sldMkLst>
        <pc:spChg chg="add del mod">
          <ac:chgData name="Fatima Pillosu" userId="a6295d4dc9e22643" providerId="LiveId" clId="{F1883429-6B2D-4DD5-8671-CEE3DA9B7343}" dt="2021-07-12T01:06:44.947" v="548" actId="478"/>
          <ac:spMkLst>
            <pc:docMk/>
            <pc:sldMk cId="2615259458" sldId="257"/>
            <ac:spMk id="9" creationId="{062B81CD-ED07-443E-8C36-48470874FBF4}"/>
          </ac:spMkLst>
        </pc:spChg>
        <pc:spChg chg="add del or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11" creationId="{AD43F8B3-5746-4812-9690-5BE5B3800439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60" creationId="{BD2A127D-6DFF-447A-A8EC-B4122A0C95B2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61" creationId="{782B2687-CD45-4DB7-AD52-ECDD1D6AC7C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62" creationId="{1574A075-B345-4A5A-BEC7-88A34B560AB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63" creationId="{DEAC87C9-BA78-4DAA-BC26-4179AA5257A2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64" creationId="{14442657-77B1-494D-AFD9-F695C265BD3E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78" creationId="{2BB4AF83-36B6-44A1-9E74-B10185B4CB82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79" creationId="{75603418-1A5E-4022-B629-A29869F289B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0" creationId="{90EFAE65-6B5A-4B5A-8B50-23D01F5DC653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1" creationId="{BDE9F980-41FE-4E84-BEC4-38B3DE8A756F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5" creationId="{9AB63E94-D1C6-435B-86BF-A3F9B9996DF8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6" creationId="{54964EBA-04DC-4943-B187-81BFB1809304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7" creationId="{75C166F2-96F0-4E03-88F3-0F980A81C6E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8" creationId="{4E912769-15E2-433A-A675-3AA6671B33E4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89" creationId="{6AB887C2-F9EF-458E-A6C2-639AD71C414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0" creationId="{37E96BEC-BC7C-491A-B648-0984FAEE0325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1" creationId="{03034A30-012D-4291-9217-128EA01D1AAB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2" creationId="{61338D99-9531-4826-87B6-B04CC99220F2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3" creationId="{3B538272-CCF3-42CD-925D-28EB663708D5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4" creationId="{52ABCCC1-80F4-46E3-A977-66BF222D8743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5" creationId="{18BA8F4F-2148-4302-A748-91A1BD0EC7C7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6" creationId="{8A75E932-9A6E-4BF6-AC6E-8FB8838BEEE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7" creationId="{3A9CBF24-5DD3-4C38-9373-A48864E1C72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8" creationId="{28377D5A-88FF-446C-8E8D-BC9E3BAA8299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99" creationId="{C4330040-4BBE-4190-B3B7-9EB275B25BDF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0" creationId="{DE4425F9-C3A3-48BA-8BCE-652ED6A94AD4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1" creationId="{A636B28F-7235-47CB-9438-ECAE84BCE8F6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2" creationId="{C1021CA0-2513-4E99-901C-A108E870E0CB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3" creationId="{4A2DE500-1446-4877-8EFC-9AC7A58279A3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4" creationId="{C7BD5C6B-77A9-4F20-A3EE-AA25E787632B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5" creationId="{42ED5F5A-913C-40CE-ADFA-1F77FA5B56B4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6" creationId="{7EA1BECA-D11B-490C-9D4B-A821A1770C85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8" creationId="{E74844E7-31B4-40F1-B284-809FF134B84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09" creationId="{B0FFEC71-1238-4603-AE6E-F36E1BEDCA69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10" creationId="{FB13667E-1616-4AA0-B6FA-5627580E404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11" creationId="{7B2CA1D4-F73C-4533-9CBE-3EC4440ED98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12" creationId="{EBA3E48A-BF49-41B4-A426-DE43BA4E04C8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13" creationId="{926B14E4-93C4-49B8-A1ED-E86D1341F459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14" creationId="{09D5B046-03D9-494E-B0ED-D0F29DC45A0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24" creationId="{D437A0E1-C55A-4D69-BDF9-39A958B2F03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26" creationId="{90680499-07D9-4469-B6C1-39D732DB5742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27" creationId="{F18B3969-96F8-4854-888F-234CE808ACA8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28" creationId="{7CCC105D-93BE-4FE9-B648-B3AAC80FAF8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29" creationId="{5BBF97DD-16C6-40E0-B8F0-97D29F07F12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0" creationId="{E185AB81-B9C6-43A8-8B11-E8BC0F00C3AE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1" creationId="{237BCEBE-F722-4C4E-AE6D-C5DFEBC8FD0C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2" creationId="{11004DBF-DA59-4A4E-A8C8-F2FD4BDFB3ED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3" creationId="{6F8258F3-5903-412F-96CC-05A4CBDF5115}"/>
          </ac:spMkLst>
        </pc:spChg>
        <pc:spChg chg="del mod">
          <ac:chgData name="Fatima Pillosu" userId="a6295d4dc9e22643" providerId="LiveId" clId="{F1883429-6B2D-4DD5-8671-CEE3DA9B7343}" dt="2021-07-12T00:43:42.196" v="77" actId="478"/>
          <ac:spMkLst>
            <pc:docMk/>
            <pc:sldMk cId="2615259458" sldId="257"/>
            <ac:spMk id="134" creationId="{554C8736-F7CC-4B9C-A67A-0F7A8A42CA39}"/>
          </ac:spMkLst>
        </pc:spChg>
        <pc:spChg chg="del mod">
          <ac:chgData name="Fatima Pillosu" userId="a6295d4dc9e22643" providerId="LiveId" clId="{F1883429-6B2D-4DD5-8671-CEE3DA9B7343}" dt="2021-07-12T00:43:43.674" v="78" actId="478"/>
          <ac:spMkLst>
            <pc:docMk/>
            <pc:sldMk cId="2615259458" sldId="257"/>
            <ac:spMk id="135" creationId="{83D19CC5-A612-40F4-A046-A1D23B8E72C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6" creationId="{6456771D-52A3-41E3-B9FB-B1F58FB73571}"/>
          </ac:spMkLst>
        </pc:spChg>
        <pc:spChg chg="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7" creationId="{A0E91DE2-9F2D-41B5-8CED-D86E693D089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8" creationId="{6D5A2947-E6BD-4085-95E1-C914FD68403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39" creationId="{F70F7D90-492E-499D-9101-D64E99B6DD6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0" creationId="{0D6B57A7-C3BC-4B5B-8B31-D8BFCD508B0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1" creationId="{8035D702-C0FC-4DB8-BFCF-31A25D8C0CD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2" creationId="{B2317449-9D2B-42F4-A04D-66806E632A5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3" creationId="{116A338C-F448-48DA-883C-1ED03FCB2A1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4" creationId="{65AD3AC9-8FCF-43AD-BAB8-EA2F1D28646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5" creationId="{343BC727-91BF-454F-9869-E5EBF5A7446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46" creationId="{A8B9C1C3-7FA9-4B1A-8394-929B35B7243B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49" creationId="{4DE655AF-0311-457C-8DE8-88ECC423CD61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52" creationId="{3D72BC8B-548A-40E3-B564-35BA61DDC52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3" creationId="{471D4AB1-3F2A-4657-A05B-ECA5887371B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4" creationId="{544C62FD-FD61-4109-BBAC-0AB8BAD6E91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5" creationId="{50277D2D-5BBE-4F34-9525-36DB80FA14B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6" creationId="{B3FF9FDB-5711-4A17-8C35-262ED2300E0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7" creationId="{401AC4E3-B6B7-4D6C-B00B-3AB4D338FFB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8" creationId="{0BBEA879-ADC9-47C4-A7BC-95EAAE15B54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59" creationId="{7A3C7B72-7CDD-4A0B-BBFE-4D119574768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0" creationId="{35F3F736-DE9E-421A-9E6F-CAE2B7B7542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1" creationId="{DC15A1FE-3522-4FC9-B8B6-5AF60818580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2" creationId="{DE08EF6E-7992-4864-9AD7-6CE24432B41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3" creationId="{9FEE6A80-545C-4A28-AED1-7F513022C5B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4" creationId="{4599832B-B4FF-4AF5-BA72-E3BE5520907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5" creationId="{C8692230-77B7-42E4-AB3E-5256C1D3B06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6" creationId="{032859D2-90B2-437B-888E-B0936594D5E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7" creationId="{90539D15-12A6-4979-BF22-237A391C8D8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8" creationId="{3A5378A8-F840-4031-A728-1BFF7732AD9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69" creationId="{CBAF3EF9-44DF-4032-9599-1671E202418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0" creationId="{A3F9D008-2127-4BDF-9B64-1F35F70E118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1" creationId="{943D49FC-8C19-48C4-9AC3-9A009284CC9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2" creationId="{A3DF8DDB-10EA-4951-9198-4B9C15259CE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3" creationId="{394FA97D-18D0-4FF6-AFD9-84BFDBE2354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4" creationId="{A954B628-2E53-41DC-8B8D-98AAB14E6D7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5" creationId="{D0200164-3E4B-4DCB-8ED5-C165C0F3712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6" creationId="{511716DC-6AA5-4943-B7E6-F345556B5C3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7" creationId="{3CB92308-3421-43A6-A5D9-F6BD4B90539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8" creationId="{1E3A3872-3BCD-4FAB-8D5E-04951DC2C2C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79" creationId="{410C29B8-CD6E-4D67-88E5-783585EC5C1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80" creationId="{CE301836-28AF-45FF-AFF1-B98032C0DB6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81" creationId="{AC8A5956-817F-4CBF-A6BD-5507075C57B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82" creationId="{CA7BFEB2-2E8D-490D-A24D-76614E0BD06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83" creationId="{22840201-A578-4F1D-9A57-CEFD0324300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84" creationId="{F0D92631-4DFE-43DC-BBDF-1197354ED096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86" creationId="{74D0FF93-FB02-4522-A309-8506AF1423F0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87" creationId="{9F77677E-6BE9-4983-88AF-F44B0D0DF935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88" creationId="{5F6E26B7-92D7-4392-9CDF-1171AA9A66C7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89" creationId="{371D22B6-8492-4627-AB84-ADE1800705B3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190" creationId="{C75BCC38-79D8-481E-9E62-6B66CDA6636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95" creationId="{85E84471-7A42-4C7C-8C7A-F69AC93C3FD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96" creationId="{6F360F22-A8B9-4FA6-9AA3-7E0BC42599F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97" creationId="{97D26C34-2744-4808-BE68-195D35394BF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98" creationId="{BB826884-3EEF-42C1-8323-118077DB4F0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199" creationId="{9CD81242-4715-4B04-B922-1D23594F2D8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0" creationId="{DA195B2B-3C1D-446C-8FCF-986027100D2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1" creationId="{9F825E7B-3F59-455A-9527-F6D34D305F7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2" creationId="{7E5BC8AD-A3C3-4F99-A3E7-99A43BFB07F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3" creationId="{1810F87A-C98D-4934-BD98-5EA3139B4C5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4" creationId="{252D3E1D-C2FE-4726-8651-3F3C351AE07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5" creationId="{1C388CC7-FB9B-46EF-B397-B1B4E5F926F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6" creationId="{8B3A96ED-A82D-4FBB-B4D3-A8DB8C73A3E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7" creationId="{65DC63D7-3AA2-426F-84CD-FD3C3258A3E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8" creationId="{3F3863C7-E6E1-4FC8-97F7-01745BB6FF5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09" creationId="{D7B6E99C-6024-442B-AA1C-B32FA673157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0" creationId="{8FD978E3-66C0-4565-BDD0-896E68A1008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1" creationId="{C0B294DA-DE97-46A9-B3ED-64CEBFB8B07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2" creationId="{A4BE1F87-331B-4EF1-B068-8CCB31AEA8D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3" creationId="{3E7CF0B7-B86D-4B98-AD9A-898A9C99F0A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4" creationId="{AB17308F-1160-49DC-9393-1E5EA41DBA2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5" creationId="{8B6E7F09-77AF-4291-8C9E-9FD262D6E4F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6" creationId="{EA0AC6DF-4AB7-44F8-B4EB-6A732FE2CEB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7" creationId="{857E64DD-C6F1-457A-BAAC-D7BF767051F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8" creationId="{A9DF5C5E-744C-4A18-889F-002274B7283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19" creationId="{E4406A85-0AC0-4519-8589-3BC7FAD2314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4" creationId="{B9AE3E48-99B3-4CC2-B54C-B01ED71ABAC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5" creationId="{588C4538-84B5-4B2F-954D-A4330B86C06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6" creationId="{069DA8D8-6946-4EF3-8049-8EC0A4C60CD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7" creationId="{ACCD5193-C184-4858-A441-5D11D0C798D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8" creationId="{BFAF3E4F-8F2B-4A5E-A874-3585191D877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29" creationId="{3FDEF37D-4323-4C2B-978D-4496F90B486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0" creationId="{432C326D-A7A2-4B34-B249-176209771F3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1" creationId="{41C4F73D-C916-475D-93E1-471EAA3F293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2" creationId="{876BA171-5986-48C2-A16E-188DBEFD7A3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3" creationId="{4FF248B8-1DC8-41C4-8BA1-67976C74C5C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4" creationId="{7D339FC9-A45A-49CE-A5E2-8000C5921AD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5" creationId="{7D54D16A-6C4C-4A4B-8C72-5B971640863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6" creationId="{1A8BE874-694D-4895-A65B-213DB211ECB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7" creationId="{6F9FABD6-9B12-4F7F-A23B-1005575BE5E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8" creationId="{C731B35B-BC3E-4EFA-9880-E44333EC38B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39" creationId="{CC05A4FB-2E8D-4C24-8D0F-C648A45027B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0" creationId="{A72AE475-160C-481E-AFBF-84E50B86188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1" creationId="{E029788B-9F80-4D0C-9A66-C79E96B8AE6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2" creationId="{6043568F-19F8-4E2F-B7E2-F3D83431FA7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3" creationId="{D129A58B-E6AA-467A-A021-3E51FD138CC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4" creationId="{A40C7986-60A2-4C0F-8382-5EED8EB0563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5" creationId="{8E5A0A92-E6CB-4CDF-B5AD-B3E1FA1C7A0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6" creationId="{71607269-0314-486A-A209-5C74F879A344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7" creationId="{B1631139-26B2-4401-8184-383B2A3EC3B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8" creationId="{99E21A03-E023-4933-9FC7-D1E81073F55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49" creationId="{80ABF92B-6BEE-43A6-B30F-B849215427B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0" creationId="{52D52BB4-F62C-493F-98A5-7B258174E07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1" creationId="{A29C530E-77BD-4EB9-9DC0-124E3C53689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2" creationId="{DF55B9A5-DD1D-4977-8314-F44CBF6905C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3" creationId="{079395A2-BBCB-467B-912E-C8BA771AD1C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4" creationId="{7236395F-9EED-4B22-BF5F-AE25C93CA96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5" creationId="{781B4BEE-9CB2-4CFD-949B-DA5E3001CF2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56" creationId="{AB1BDCB3-E2A3-49BC-9570-3A5C67B3FB6F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259" creationId="{66153271-F773-483F-B700-17D30E395D06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262" creationId="{DD61EAB6-9A15-404D-95B2-48D4C5C0AC4F}"/>
          </ac:spMkLst>
        </pc:spChg>
        <pc:spChg chg="mod">
          <ac:chgData name="Fatima Pillosu" userId="a6295d4dc9e22643" providerId="LiveId" clId="{F1883429-6B2D-4DD5-8671-CEE3DA9B7343}" dt="2021-07-12T00:57:37.577" v="415"/>
          <ac:spMkLst>
            <pc:docMk/>
            <pc:sldMk cId="2615259458" sldId="257"/>
            <ac:spMk id="265" creationId="{6B6879B7-2C2E-4269-9AD4-6E0A85C2DC3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66" creationId="{52284080-8D97-4A4B-B272-C0B17420A1F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67" creationId="{6586FC32-58A6-4A2B-B930-7CF49FE21FB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68" creationId="{8A3062E4-BCFC-4255-ACB0-A3E5BDAEB9F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69" creationId="{055E63B0-B5C0-47C5-BC92-0A6B82C8981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0" creationId="{825C47E5-6169-451E-B29D-052616FD1F7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1" creationId="{FBC2FB41-739A-433C-9FE6-A89035CCB27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2" creationId="{83680125-E05B-41B5-B43E-18C9A4F2681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3" creationId="{4D2C7B3F-1EFD-4968-BA6D-7F77F41D5F1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4" creationId="{6A3568CE-371B-4105-ACDE-4DF873185B2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5" creationId="{68EA2E04-0DD3-420A-B6FC-A5EFD68065F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6" creationId="{10745269-09BF-46F9-99A6-828B6A6A35F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7" creationId="{062BA483-1260-46DA-8866-33AD2DB297A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8" creationId="{9AC6487B-DE52-4F35-8267-19F81C39BFC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79" creationId="{14303018-BF40-4F7C-B0CA-CA24FD3CF4B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0" creationId="{166FD276-8B4D-4C1B-8CF7-2B061BE70E5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1" creationId="{FA4A6DBC-1084-4084-9BF5-686B2A9A670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2" creationId="{04F7E566-3167-4656-AD4C-DA50688D24D9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3" creationId="{714D7946-526B-48E9-BB66-6E027DB1926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4" creationId="{E4CB57B0-7CCD-474C-A7AD-F1BD23CA8583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5" creationId="{B7705CCF-C1FB-4A35-A34E-97BBDB61847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6" creationId="{469118D9-B144-4449-9CEF-999231647B2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7" creationId="{21E8B341-63A9-4EEF-BB8F-940055F6990E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8" creationId="{43F3D536-10C0-40AE-A9B8-B0D20057504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89" creationId="{1C91B723-CDED-4841-BCC7-F7624F13084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0" creationId="{D67E1775-5A61-4632-B07A-046DC00846EF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1" creationId="{F5F560D2-E73E-4109-9F60-DD46D685AF4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2" creationId="{EF43E47F-5FB6-4DC0-9D13-23A5EA14B2E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3" creationId="{5C02CEB5-D558-48BF-8FB5-6014AB410C4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4" creationId="{C6D1F35F-735B-4525-BF62-9BEDA01726E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5" creationId="{81B01F4A-FFEC-4061-9D13-511860DB24F6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6" creationId="{EE6923D2-D93D-43BB-BB47-EE0BEA49722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7" creationId="{FD628A3A-595C-4ADA-9E67-58B6DC89C74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8" creationId="{B1D67CC5-F13B-4AC2-A43A-8DF8684B5A1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299" creationId="{4717EC7B-DCD2-4CE7-A521-8FBFCD0166D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0" creationId="{6CE6A112-6D4C-444E-8469-1BF857DBB8AD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1" creationId="{FE5BB666-3F73-47C1-8308-939B9BC8C750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2" creationId="{C710264F-ECFB-4F0E-8329-140C7FFD981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3" creationId="{CAEF7AF6-67AD-48FE-8334-9B2A5CF67C6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4" creationId="{EB3010F5-E951-4271-A848-6A01778CF16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5" creationId="{900C1E81-7B4D-4A85-8EEA-32EB5B0D5841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6" creationId="{2D248F9A-480A-4314-9FFB-6517F806A16B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7" creationId="{ED0ECE5A-B88D-4D1D-9485-EC783A984977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8" creationId="{8E216D50-11BC-4CEB-9FEB-04F46887F0C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09" creationId="{94AC5FD2-517B-41F3-BA3F-EB94809A7665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10" creationId="{2C547064-4C8A-4511-9682-450DCB7073D8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11" creationId="{0FEF504C-2E4A-4F3B-A3DF-07E3E1EECCD2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12" creationId="{C1A44529-1457-44B7-A315-78574BA45A0A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13" creationId="{ACA74E1D-697B-4DF3-B6A4-6DAC12647FAC}"/>
          </ac:spMkLst>
        </pc:spChg>
        <pc:spChg chg="add del mod">
          <ac:chgData name="Fatima Pillosu" userId="a6295d4dc9e22643" providerId="LiveId" clId="{F1883429-6B2D-4DD5-8671-CEE3DA9B7343}" dt="2021-07-12T01:03:07.360" v="515" actId="21"/>
          <ac:spMkLst>
            <pc:docMk/>
            <pc:sldMk cId="2615259458" sldId="257"/>
            <ac:spMk id="314" creationId="{022F71F5-4CD6-4ED1-89BE-48DF6684B5F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15" creationId="{DC134F68-AE8E-453D-8BB2-86A83E4EE1B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16" creationId="{274C81B9-A7E9-47C6-BB90-189AEE13EEB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17" creationId="{8B9CC487-577F-4363-8CCF-A1159A6741D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18" creationId="{CB404237-B359-4409-BAEE-213744EA96C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19" creationId="{9FCA9367-752B-4102-81E8-2F69BF4E04E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0" creationId="{A173840C-1B4C-4C85-8EE3-10F230E9CC1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1" creationId="{F777560F-D7B4-4B96-AF59-D38E7359F1F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2" creationId="{30EDBD03-D4C0-412A-B88E-CC8B6FED2B80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34" creationId="{E14DBD5D-3FBF-42B3-90DC-D4A911A703FF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35" creationId="{EC8DF20A-C7A9-4F6A-A7B8-3E9608BE70B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6" creationId="{A0FE5567-8600-44FC-A115-3E48C058356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7" creationId="{CA0CFBA4-DBB5-4180-B1A8-5414058DD3C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8" creationId="{0F3EF664-5A98-472D-951B-25D051C5276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39" creationId="{9ED54D00-F51D-4B9C-87ED-36CFDA66796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0" creationId="{F1609DCA-3F5D-4631-873D-E8CEA3B093E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1" creationId="{D6AFC9E1-DF25-488A-BAEE-BAF6E18B846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2" creationId="{43591D34-C632-4424-B521-7E57FE1572E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3" creationId="{B2569BC9-28B6-4C71-B3DD-EB14B4F8FA6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4" creationId="{0180839D-F2CF-4DE7-9F71-62DF5F6EA94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5" creationId="{5EB0D8F0-BB60-405F-91FE-4F8C582F960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6" creationId="{64B4E899-DA37-40B6-BD5B-2AD107FAA1C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7" creationId="{4E53C69E-67BC-480E-929F-641A7AC1535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8" creationId="{0E9DD755-BE39-4433-8CF5-4E750DE3E01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49" creationId="{8CF3985B-F1C4-416E-992F-246E3454E84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0" creationId="{FEC8533D-0AE9-4EF1-8270-E4D38D07CA6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1" creationId="{048C1DDE-36D4-4316-A594-CAED825A507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2" creationId="{95E39D35-0EBE-4F7A-B0D3-D87EE77BFFD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3" creationId="{074F7E46-0C06-4913-9679-508797FC4B2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4" creationId="{23C5BD60-5F48-47A7-9F4D-7DB076C0D85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5" creationId="{5952663A-8E55-49B6-BB12-522751F1D44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6" creationId="{95C8FEA4-AA89-460F-8E5A-6E2DF6CC37F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7" creationId="{19BE1FAB-C52F-4DA7-94A4-C245CD209C7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59" creationId="{E3ED6DE1-D49D-4279-8300-A032901C146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0" creationId="{D7FD83D5-52A4-4EA6-976F-E18CFAE7429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1" creationId="{3BAE32BF-AEAE-43C3-8CA5-086AF3D3C29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2" creationId="{521C7087-82B9-4979-A55A-2DB3DAE6BFE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3" creationId="{A8ECF853-5DBB-4EC9-9683-8F07E14A74D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4" creationId="{8B1BB9A5-27F4-4FF7-8748-41C77DCE9FC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5" creationId="{6A02E29A-7F6B-4BB3-8CFB-5BBE39C9DE6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66" creationId="{F53BFE5B-118C-4CFE-860D-3CC7F1C4E323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69" creationId="{75ED47BC-38EC-46FC-BD7D-3D1D795DB482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1" creationId="{8FF40F6C-6B73-4805-A939-4B267751CD4A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2" creationId="{FA7EDF72-DFDC-493C-A3EA-02DFB5C7420A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4" creationId="{B1186452-5766-4AF1-9AB9-E5837A812C27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5" creationId="{8E0E63CE-07D5-4E5B-AE50-EB0749F8E370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6" creationId="{D177DE46-3C6F-4729-A261-A207B229D94B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7" creationId="{81F7DA05-D5E3-4B40-83A0-09EC2592C507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8" creationId="{08CEEB2A-D753-407D-92E3-E94942A4F4DA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79" creationId="{DC290C66-4279-442A-BBA1-FBB02223AD0F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80" creationId="{7F8944BE-125F-4D76-A2C6-3BBDC9B00988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381" creationId="{03FDFD38-EF48-44E8-B7DF-B9D437D2F65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2" creationId="{298CF0A7-C7C4-4E48-9E1F-940BFBA8FAC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3" creationId="{F64FF2A4-E4D8-4C43-A598-191F9EA61C4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4" creationId="{997D01CB-9E1B-45EE-8A45-F44E04405C4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5" creationId="{24EF9A2C-429E-4B6B-B79F-03D784503FD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6" creationId="{9F6EBF32-8488-4DFA-B37B-6C420AC2E3A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7" creationId="{F4406844-BBD7-4920-9465-E4D87CC3371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8" creationId="{DA7E295D-F843-492A-8A81-AAE9DCF386E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89" creationId="{A67978A1-6B9D-4610-A63A-E610610693B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0" creationId="{2ABAA236-180B-4CAA-A238-48E82CB7D5B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1" creationId="{D6E5A468-D25A-4BEE-909C-1101E34C083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2" creationId="{9465724D-3F5D-4B20-8E5B-40B6041B877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3" creationId="{079F64DA-C3D6-4D29-86BD-A29E256E12C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4" creationId="{5EF61CFD-D54C-42BC-A5CB-A63732038C5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5" creationId="{D0388D6C-45F5-4193-8D35-E9334E42E1C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6" creationId="{45E1FD2E-EEE5-4A33-B18C-D06B48B7F6B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7" creationId="{2BBF94D9-74D9-4D0A-9282-4FA4D6C6F0A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8" creationId="{B34B30C1-54F6-446E-A64A-96976D4BC40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399" creationId="{0474CCFC-C8FC-487F-9DDB-881C155C95A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00" creationId="{EBD95C33-82ED-4266-B929-0DFF8599C53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01" creationId="{37AE907A-9367-4614-9CAE-144B3DB47D7A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04" creationId="{9FCF6573-3CEE-493E-A890-BDC247D0C099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07" creationId="{AA4D0710-D9DD-4544-A69F-13B971C5703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08" creationId="{C2A6FC8F-B3AE-4998-BEB7-D918A9FA949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09" creationId="{0B8815D1-234F-45C3-BC4B-996CB957045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0" creationId="{F56E3417-5172-45D3-BAE3-851E37C2D43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1" creationId="{8A96E3DE-A089-4C06-94C8-52CCB6E5848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2" creationId="{C1B3FFEA-921D-4C47-B3EE-D4236845862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3" creationId="{F76EDA99-0805-4E0D-BF5D-AF75046D672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4" creationId="{E4518592-982B-49F7-AD2A-32DFC787088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5" creationId="{63F45BA2-EC44-4F75-B39C-FE47EA7FDEE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6" creationId="{1F6D8A56-5A6E-45D1-B5BE-8AF4F477D64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7" creationId="{96032BB7-255A-4CEF-BD74-4ED46CC19C9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8" creationId="{F2ED166F-2A31-42AE-B01F-7C718403FC7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19" creationId="{071D12B6-AE07-46BD-9A81-9043A5ECE3F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0" creationId="{1EB22A5A-01E0-474F-BF9B-9E0E681C952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1" creationId="{D809B67B-68BD-4570-B756-34DE9D847CE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2" creationId="{B4B08BA4-3C19-4640-BA89-DCE1FBFF9D9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3" creationId="{B7CACB4F-593C-41D1-9AFA-40B8101B90C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4" creationId="{990840B7-95D5-46D5-B202-EB7115BC698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5" creationId="{EE1E631E-94C0-4EE1-89C8-9EBF1652C10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6" creationId="{AB4ABA1F-03C8-4AE5-ADF8-4602F514456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7" creationId="{36FBDBD0-1418-42EF-98A2-C32CB60243D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8" creationId="{8E0E89C3-8DB9-430F-A596-7E1E8AE2D20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29" creationId="{2F0C505A-F2D8-4D6E-BC4C-00236E516A9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0" creationId="{2AB9CFFF-760B-4C5B-A3D5-9A2E2787751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1" creationId="{E9572609-40F7-47F1-B589-586D0BF10E7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2" creationId="{918B1114-EA7E-495A-BC71-2D320AEF529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3" creationId="{7D583146-D937-4002-BD34-B645C54A5F2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4" creationId="{4BF024EF-8BFF-4C61-969C-5DD653807F9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5" creationId="{0B1C2FC6-DE83-4A26-B4D7-15196860736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6" creationId="{36B31067-48DE-4275-A83E-7E3BBA44A80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7" creationId="{D56E4C2D-8B73-4B42-96B7-DDAA7B9182E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8" creationId="{8C6982C2-9E57-4AC8-BC0E-39FB26940BA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39" creationId="{D2D89E1C-6814-4C16-98FC-A9236F5B98B7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41" creationId="{F92B8B6E-F306-476F-A43D-10393F575D2E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42" creationId="{9AE65BD5-4E62-4089-A862-768967314779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43" creationId="{B0A5CAB0-A419-4EFB-AB22-629118F2F22A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44" creationId="{DAD5EF1A-3BFA-468D-8E86-CCD32273EF7D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445" creationId="{E2531DA8-BCFB-41B0-8E77-A0917C04D6F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0" creationId="{1826067A-57CD-44BD-8364-D1DFDDDD63B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1" creationId="{13943404-7B28-45F1-BB91-72BF738DF3B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2" creationId="{77900DC5-16D1-43F1-8F62-15E04AF7039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3" creationId="{3339DEA4-6E41-4135-83A5-9F2FE2358A9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4" creationId="{653E9480-27B6-4953-A4DD-B7F337062B5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5" creationId="{0F0D04D2-B1E8-4D80-9A63-F01525D9D5D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6" creationId="{66A2739B-9355-447D-8478-9E7FF69F5C7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7" creationId="{C1836311-6CB0-4903-ABF5-DFBFBEE35C4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8" creationId="{2EEA6FE4-A740-442A-8CA2-F43BCB470B5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59" creationId="{76DFA0D9-9961-4070-965A-776EF4537BF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0" creationId="{139BB2FB-784F-48F4-ABE2-4474DE08820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1" creationId="{EBA57EF1-5AF9-4F25-82F5-6A831567464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2" creationId="{EF083A10-51CB-4C68-B36E-DD55E9B346F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3" creationId="{8DF0F4E5-B196-4F9D-878C-2B3D0CE476B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4" creationId="{29ADBD3A-7815-4C6A-AC22-94A2E6CEA3F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5" creationId="{AB871527-E681-4BC2-8400-BB0AF6296FF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6" creationId="{91947282-9D2A-468E-8386-B78CE95E95F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7" creationId="{CB506D15-0ADE-4D83-B521-37217477C98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8" creationId="{5482E7B4-4515-4D14-8273-DB7156F81A0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69" creationId="{A7733F98-A41A-4070-979F-4F5AF85EFDE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70" creationId="{E0B17021-54E9-45C9-8EAF-A3D956CE071C}"/>
          </ac:spMkLst>
        </pc:spChg>
        <pc:spChg chg="add del mod">
          <ac:chgData name="Fatima Pillosu" userId="a6295d4dc9e22643" providerId="LiveId" clId="{F1883429-6B2D-4DD5-8671-CEE3DA9B7343}" dt="2021-07-12T07:16:22.811" v="570" actId="478"/>
          <ac:spMkLst>
            <pc:docMk/>
            <pc:sldMk cId="2615259458" sldId="257"/>
            <ac:spMk id="471" creationId="{D08A7CF3-9B2D-4222-A0BC-B66601B8C47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72" creationId="{A99417AF-9560-49CE-9556-595D9A1EBD4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73" creationId="{1692969E-8B94-43AD-9B76-8652C8AA08A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74" creationId="{12954046-6378-43AD-B03C-8F0F15E4728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79" creationId="{32388BDF-D1D3-479C-A2E0-518430E79ED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0" creationId="{228B00FC-5000-4F8C-B2DC-5F73CB9B790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1" creationId="{650DAC99-2198-4697-9921-94347A98705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2" creationId="{D29899B8-D2BA-4296-A932-889F4269919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3" creationId="{A66EEFF9-8802-45C7-9A85-D82E3004E72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4" creationId="{C0218E92-72C6-4600-B16B-E1DAEB90CC9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5" creationId="{08CDC335-697A-4B5B-9F60-D02D1A63F9E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6" creationId="{1A7AF658-125F-41AD-A1D6-DB940D1B9CA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7" creationId="{64A9F8E3-C3C9-479E-87F1-8B15566D803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8" creationId="{CD47A4B1-3B70-454C-82EB-9C1A90D4E7C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89" creationId="{1AF6A105-379F-4CB8-B91F-D954718D266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0" creationId="{29C0C16D-6771-403E-BF68-161B78B1D65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1" creationId="{AADB8594-10D1-4AB7-8BAF-95CB948B10C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2" creationId="{DDF703F8-AEF0-4B69-90DB-53944D68F18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3" creationId="{9BCE7762-99B0-489A-B93D-3FD618E0785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4" creationId="{BABA6E1C-38DC-4A80-BB47-881999DA8FE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5" creationId="{3124A3BA-5254-44A4-861E-2818D6228C1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6" creationId="{FF300FEA-E973-4C14-857E-86CFF066A37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7" creationId="{4FE6C072-13D7-47CA-B093-4344B0E8B7B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8" creationId="{EA5CB112-83E8-49A7-B6C6-E30B48A9E21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499" creationId="{50E709CA-1C7C-4FFB-B384-B88A185BA6D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0" creationId="{413BF3CB-1C76-4D70-9995-69344DF773D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1" creationId="{603A9633-4254-4FBF-BA63-108107F6181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2" creationId="{C5DCD33B-45E4-475D-BCBA-0C578FE902F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3" creationId="{864FFE68-C3CD-48B0-B7F0-C1923C96D1E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4" creationId="{F21678F9-9F87-443F-BCCD-E5B9D1FB5ED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5" creationId="{B1F725E2-04BF-49DE-836E-29E49F514BD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6" creationId="{15F2A6BE-9753-4F7B-96AB-78BBFD8B729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7" creationId="{F717BB0C-1237-4D11-B187-80EA562EBDB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8" creationId="{401D9F4E-45A1-4D86-95F4-15A9B698158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09" creationId="{A597D2B4-41F6-450C-B04E-590F8B02564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10" creationId="{1D474B41-7131-49E0-836D-1272A28903F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11" creationId="{DBDE620F-EE5F-4EE5-9F94-3C46AB4FA91F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514" creationId="{8F1F54DB-A705-4FC1-A1FD-B79BBE9B9B39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517" creationId="{4F2D241A-CA0B-4290-94B3-B0DC05C846F1}"/>
          </ac:spMkLst>
        </pc:spChg>
        <pc:spChg chg="mod">
          <ac:chgData name="Fatima Pillosu" userId="a6295d4dc9e22643" providerId="LiveId" clId="{F1883429-6B2D-4DD5-8671-CEE3DA9B7343}" dt="2021-07-12T01:03:26.169" v="516"/>
          <ac:spMkLst>
            <pc:docMk/>
            <pc:sldMk cId="2615259458" sldId="257"/>
            <ac:spMk id="520" creationId="{92024524-E3FE-4C75-9EAA-067558ABEFB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1" creationId="{C63FD24D-CF44-4E2A-9D05-BD1858CA778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2" creationId="{60D00633-7A4D-4C71-BCEC-4307FAE9654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3" creationId="{51C50162-376D-42E8-AFD1-F03716E076B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4" creationId="{DCF2E164-1A38-4372-B8E3-B114A9757AE1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5" creationId="{5774DD53-BB82-41B6-8144-ECDB967270F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6" creationId="{B3F9B224-CD59-4505-A133-403C12A71FE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7" creationId="{ADE14CBC-7203-4925-93DD-01F7DEF0509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8" creationId="{314416CC-DD84-4BFC-B7D3-954D5D7207B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29" creationId="{579C9F25-012A-4D11-B800-D7CEE44A991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0" creationId="{9499B400-9ED6-4B1A-82F8-6C658CFDA62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1" creationId="{AB35B7FD-CB3D-41E5-83CB-20D655710CD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2" creationId="{0EBF827F-3462-440E-874C-9794DE01159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3" creationId="{91B23E02-4675-4B03-90CE-B87A5666EF5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4" creationId="{3D081D6B-AFAD-4381-89D5-5BCA4ED8D03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5" creationId="{03467439-CA65-4D03-8864-C01431D551A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6" creationId="{06A71DED-CCFA-43D0-B76B-13078FC2D61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7" creationId="{23D32FF0-53C6-4993-A43B-E265942284B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8" creationId="{A733ED0A-4A53-48C4-913F-CBFF38490D3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39" creationId="{CAB6FCE7-312D-4FC6-B5EC-57D60958631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0" creationId="{48C36AC1-1CC8-45AC-B926-581DBF5C1E2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1" creationId="{C057DBE3-54A3-4C37-8552-29B8B63F8E6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2" creationId="{D6CD19B3-405D-4F65-84BF-0BB29D4491A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3" creationId="{E8B33E52-0859-4F78-8295-531E1C5568FD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4" creationId="{E8BD1B5C-B20E-4E0A-96C0-6D83AE11DB2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5" creationId="{CAF8FBAC-48C0-48B0-ACC2-61A10C1E9F95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6" creationId="{390477A4-E169-4826-AAE4-86339FDF901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7" creationId="{386C2FBB-4B39-4192-BF5F-54EED2288C8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8" creationId="{91A15EB2-868D-49AB-91E1-B5D98220AD9E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49" creationId="{FD822448-048A-43C6-A6FE-395183195C8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0" creationId="{1B2EF373-6E16-494E-A3DA-5392FDAA323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1" creationId="{E2ECBDD7-1D51-432F-82A2-3B929BEE0C1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2" creationId="{6C50E310-5380-4F04-86D8-47F23DFD7D37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3" creationId="{B960ED6F-891C-461A-B399-E6E1335F706A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4" creationId="{8BCECC2D-AE83-4D68-A94F-3DD8974F7D94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5" creationId="{A466DCE4-3567-4E70-B9A9-40BD5AF9F448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6" creationId="{1277F6C7-1C1D-4FB5-B702-0CA5A032604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7" creationId="{CD70A04C-0FDD-43DA-A595-3E8E059D4F29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8" creationId="{0AC667FA-923C-4CAF-9D57-8862ED20B7C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59" creationId="{BFC60707-CCF4-4237-B090-6091FE4A943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0" creationId="{397F61ED-893E-461B-B9BF-85BED6438AF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1" creationId="{BDA0A1E9-69B3-4CA2-B63C-CE8B460B3D3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2" creationId="{37834FD7-B75C-430D-B3AB-A77E71BED693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3" creationId="{353238D9-E029-4DC5-9F00-F70BEB9E1EEB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4" creationId="{A7BC0FD8-3197-4435-8CB0-AF885E815FDF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5" creationId="{AB911D59-5135-472A-AB3A-0E461CC9E390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6" creationId="{B61CEB4B-B303-4C83-902D-7A1C7F67F28C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7" creationId="{B1161928-C358-4EDD-B5B6-C9C0F1374002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8" creationId="{1666E2DD-8695-4AD4-A2C1-5AC64671F286}"/>
          </ac:spMkLst>
        </pc:spChg>
        <pc:spChg chg="add del mod">
          <ac:chgData name="Fatima Pillosu" userId="a6295d4dc9e22643" providerId="LiveId" clId="{F1883429-6B2D-4DD5-8671-CEE3DA9B7343}" dt="2021-07-12T07:18:00.581" v="578" actId="21"/>
          <ac:spMkLst>
            <pc:docMk/>
            <pc:sldMk cId="2615259458" sldId="257"/>
            <ac:spMk id="569" creationId="{7C3754FC-AEBE-4D53-8641-15BE709B919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0" creationId="{4795D006-4562-4ECC-8AC9-61ADD8265E9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1" creationId="{29DD2A82-6CA3-4602-B941-642A6ED4DF3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2" creationId="{A9C422F4-7388-4971-AD87-34349DEC570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3" creationId="{C44C3A8C-34D1-4157-9BFF-12C9DE2D024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4" creationId="{B24EC6BF-2BF9-4618-96BA-CF164FCD93F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75" creationId="{453BD705-606C-41DB-B896-2A9F940E28B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86" creationId="{99E68AC2-82D1-4829-BF14-906B330075E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87" creationId="{37F7DAED-EB0C-4EDB-BE1A-865B480A528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88" creationId="{2AA048A0-28DC-4280-AFA7-45C52BFFAB92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590" creationId="{2CBEC33B-297A-46E7-90C3-1CDA37802005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591" creationId="{7BB07E1F-1F4E-40CD-BCC2-2C6A05F0655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2" creationId="{F30FC3CA-7E91-4FA9-80E0-C35CE8B1A8D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3" creationId="{9515CB97-F1E4-49B4-B352-B194DAF7FF2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4" creationId="{04C3BD5B-0A81-4A32-AF6F-F4501DC5020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5" creationId="{FDAF5110-2F47-4A2C-BD9D-7F7205D7CFF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6" creationId="{C5E9F1F2-C945-4712-8298-49780BA23D7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7" creationId="{D5263D8E-406C-4951-AC89-5F483366E69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8" creationId="{C8B5B3CB-464A-4912-A235-B806CD94DF1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599" creationId="{7B312602-39D0-4769-90A8-2FE458CC1A6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0" creationId="{A9E8AC8A-47D4-4D90-BCD5-CAE30CEB0E4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1" creationId="{B8460733-3D0F-4B46-AF2B-B40EC450EDC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2" creationId="{1995068E-7BC4-4217-8905-FFD7CC55EC9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3" creationId="{F70DAF9D-7675-44C7-9097-131F8B7CB56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4" creationId="{34812A83-BD5D-48CE-8F70-BC9BAAB640E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5" creationId="{7B3DF61B-B37D-460F-ADCB-3890B3A18F3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6" creationId="{A36FB0EA-8E01-4487-9209-D2801F02343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7" creationId="{DB205126-7F1B-4B2A-87AD-7D1A2F72819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8" creationId="{45D4CA17-298D-4DC4-8784-B9C3BD517FB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09" creationId="{7EA36AF7-DF7C-4B59-921B-8751F3129E3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0" creationId="{246887D0-0A52-432E-976B-F449B4FC894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1" creationId="{FC4877A0-D401-4CF9-B9A9-821F079C769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2" creationId="{8C9CDAE9-AF56-413D-BB2C-65D67592C3B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3" creationId="{E6C831B0-1CDB-4878-B97E-50596A98BAF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5" creationId="{3783034A-27E5-429A-A6B4-714C3FF01BD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6" creationId="{1306A8FE-8CED-4DBE-B0B1-D4BE77F5491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7" creationId="{57E32024-822A-4B92-9A17-38A181AA853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8" creationId="{DA0252D9-7B67-4A94-914F-036AA9B35DB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19" creationId="{9876CA55-5138-4236-9A59-C6BF7B1A92D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20" creationId="{A3B92368-7A57-4AD3-855D-7714493DFAA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21" creationId="{14AA5FF0-AF8F-46A6-B7EB-E37EF185764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22" creationId="{E9420295-7F31-42D2-906F-06720631641D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25" creationId="{9794741A-CB94-46CA-B96F-4B6E88E554E9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27" creationId="{CC2162F0-3198-4B03-8F19-9C9869FD30E5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28" creationId="{6AE2FA40-B524-43F5-8A9E-7D6B4D4CD5BA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0" creationId="{532A3579-0A6D-47E6-9A09-3EA7240C3506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1" creationId="{6C661E20-5AF5-42E3-B326-4FDFAAB6DAB2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2" creationId="{218DDA0B-5145-4C67-A953-D64819161FC2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3" creationId="{5E77127B-2D60-4FB5-B1DD-DB9451BAF3D8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4" creationId="{C36E05BE-AB16-4A60-9784-CBBBF2345664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5" creationId="{2E642D25-C3BB-48CE-96E1-D3A95D53C06E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6" creationId="{63ACA346-1DC5-4170-A339-1458CFF729F3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37" creationId="{273E3AEF-F405-4F44-B096-00E10EC8C32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38" creationId="{EA18D170-364C-4CF9-A145-FE786105FDC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39" creationId="{AA01E3FB-2DE8-4266-912A-243BAA945E1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0" creationId="{5987A731-CE90-440D-BE43-B69DBABA325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1" creationId="{07CC7FB7-D394-47FF-99BA-81E0EDA8ACD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2" creationId="{8569BC30-2751-4884-9E0B-5B4291F5826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3" creationId="{4E219155-ECCA-4310-92B9-ABB12787E65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4" creationId="{5474938B-C978-413C-BB18-DEE7AFCB84D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5" creationId="{6D96FA1C-D60F-4760-B67C-C7254539BCA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6" creationId="{A2F934C0-924E-481A-85D7-71A18F3A07F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7" creationId="{98E90620-2956-40AB-A840-56D24606A7F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8" creationId="{9799839C-2596-40B3-BF98-D5410EB2743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49" creationId="{2BA1EB25-841B-45F8-AAB9-8D50BC048B4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0" creationId="{40615B8C-030C-4792-879B-11070137E1E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1" creationId="{1378A34B-6FA8-4739-A822-0452338109A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2" creationId="{57EC8C58-C701-49BD-9716-FBBBCF0B270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3" creationId="{A1CF9592-FDC3-4C04-AA78-F6D22B1E1E6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4" creationId="{91BBD0B4-803B-4884-9BF5-220EC1493C1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5" creationId="{9759C168-C07D-4B63-90F0-A5C6BE3690E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6" creationId="{F2B223C6-2FEA-4713-8C4D-F3F8E73824D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57" creationId="{D752CC62-A538-4DFD-A1C3-BA2033BFAEAA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60" creationId="{E55A228B-C2AA-49AE-94C3-5D34EC2BDA60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63" creationId="{D23FA87D-2C8D-499A-98E8-9B0E9445F58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4" creationId="{7B8BEAE9-4EEE-41A4-B171-5E1991EBC0D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5" creationId="{D027079D-3413-4C10-934E-D8F3F1B7B48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6" creationId="{236DE003-A4E6-4B5E-9096-ADC8644F965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7" creationId="{2E3C705B-8395-4F40-BF4B-DFCC69AD626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8" creationId="{600923D5-73B9-499B-BA64-145C22BC516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69" creationId="{A6748394-0868-44AC-B5E5-28DAB62560D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0" creationId="{65C14FFB-73B0-4ED8-9B34-15BDCDFD0DC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1" creationId="{64D8E76C-FBBF-4229-A910-3950E20F132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2" creationId="{7AB834AB-3A75-459E-82E0-82AB093DED3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3" creationId="{C572B5D4-BBD8-439D-915F-198330F4F37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4" creationId="{CA79916B-0287-4F25-BC31-3DB0BFD11B6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5" creationId="{9799A00D-0AAE-4F75-9B36-EC10619F92B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6" creationId="{338CCE19-BBB4-46E5-BC2E-AF429AFC4ED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7" creationId="{50F52C4C-73A3-4A2C-9198-639FB5B95EC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8" creationId="{5D1115A3-9939-49DA-940E-F6D248E8FF2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79" creationId="{5748B0C8-3827-45C0-91E4-BC1719228FB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0" creationId="{821BB514-72A2-49FE-ACBA-803545B6F21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1" creationId="{EEA485B3-2D99-499E-BF24-70AD2C29282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2" creationId="{97C16CD2-8E4A-4005-993C-A502E505199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3" creationId="{A73F58F5-16D2-42CC-B3B5-EC3130464A4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4" creationId="{D53FB5EF-64C6-4778-8131-11BE28B7829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5" creationId="{1733F825-8875-4087-8DF6-3E62E18741F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6" creationId="{502054B9-D23D-40D5-9B21-E94C07227DC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7" creationId="{1F3256C3-A446-430B-AA6D-C657371E242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8" creationId="{FF0ECAE6-07B6-42A7-B8EB-7D24A86E4D5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89" creationId="{458B003D-3914-4DBE-8F86-ADCB6840787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0" creationId="{ABB01058-FA3D-44AA-998E-76BD509C626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1" creationId="{62677FEB-03F0-4E44-AA4B-BA69323E22A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2" creationId="{D50727F4-8B01-42AA-BC35-21EE88C3E5E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3" creationId="{6CA8A38D-BA93-428A-9A64-AE49415042F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4" creationId="{9B9A0E4C-22F2-46D1-80B6-85091090C9B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695" creationId="{30047972-77EA-4EE9-B649-6A409E8BF804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97" creationId="{58CB1F06-3C5B-4273-B74E-594328731BF5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98" creationId="{E2BB6C10-EF9E-4D22-886E-83C1B5ADA899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699" creationId="{B6C9ED98-C696-4CA2-9B54-E7BAC8162E21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700" creationId="{DAE9BCE9-B13F-49C1-A0A8-A6678F98EDBC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701" creationId="{1E76BFF0-5EB4-47E8-9B9D-E1E6941FC4F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06" creationId="{00A9A535-8230-4757-BC04-531EF538AF0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07" creationId="{4EFF020D-472C-42F1-8193-872BFB78B9A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08" creationId="{A8A152AD-F8C2-47DA-81E1-D497A12F0EA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09" creationId="{EF8E5A92-2CBC-4B68-947B-5FB1CCFB584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0" creationId="{3D183BF8-E5C7-4725-A53E-14BD062B341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1" creationId="{FAF1CE47-0E31-481E-953E-D400E2EFB2F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2" creationId="{774EE174-DF98-42A0-8717-1013B159472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3" creationId="{2EB20F32-FDFD-44C5-9F51-7A161A5EB8D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4" creationId="{ECED127B-7256-4E2E-95C9-37A63FEFD6F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5" creationId="{0966736B-26B5-4C84-A63F-2C563894A48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6" creationId="{D116C5C3-F49B-49B4-BDCB-C711A9B1018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7" creationId="{565B8FD6-6B67-4E43-AA11-E87A56270B9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8" creationId="{9E38C9FB-C8DA-4E36-94B2-BC8448A866C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19" creationId="{29A08796-0A7A-42E9-9D58-5E46C773F18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0" creationId="{7C18064A-07BB-491B-A64E-034821CF550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1" creationId="{24779651-CFDD-4CD6-928D-0060C9D569D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2" creationId="{4B5035E9-485E-4764-A828-F3286F5BBA7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3" creationId="{FE70ED94-696F-493A-9654-7E88C5DBF6C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4" creationId="{C07837FA-801A-4A3C-9354-295F02F4BFA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5" creationId="{63C86E05-44E5-494F-BA8D-7C091AFA6C6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6" creationId="{A22E6A9D-0760-4F98-9F0F-686C6EB81D2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7" creationId="{0CA80FCF-BBFD-4B50-A3AC-D094F98476D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8" creationId="{BDCBDC84-A917-4345-BF87-554FE92868F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29" creationId="{727A4398-5C54-4355-B6D9-21A5845EFE1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4" creationId="{540CCAA1-DBAC-41FB-A27D-D87A5DB48BF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5" creationId="{4939500B-AF33-40D6-A782-3664F3B9651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6" creationId="{EC4020E6-0F3D-4B17-99FA-8ECDEF45227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7" creationId="{B890FA09-B5F2-4A62-AFBC-284E49ABEF3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8" creationId="{31B1B66D-EBCC-466B-9150-2C84BA1D636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39" creationId="{DD05394C-607B-4381-A3A7-4E672F6B7F2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0" creationId="{285A9C67-7BC7-42D6-AC69-1E8DD6AFCF7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1" creationId="{446A4D1C-40F6-4E62-90A6-6F257D079D1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2" creationId="{800C3AD4-03D2-4C3D-B8EB-5B0E1C0EA5E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3" creationId="{2487A216-89AF-4982-A090-593A287E577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4" creationId="{297E0044-FC8C-4FB3-A9A8-1DE7DF05A0D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5" creationId="{10D279EB-57A8-4EC6-8E05-929A79289B4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6" creationId="{F3D148F5-B610-437E-B987-7FF885F0F69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7" creationId="{5BFBCA47-843B-4555-A597-C572C612B82D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8" creationId="{95BF990D-FDA9-4E9F-9251-168B222F29F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49" creationId="{C28F5860-CF5E-4132-B4E5-4F87402ACB4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0" creationId="{C5334F77-D2C6-4F00-AA4E-39E62072536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1" creationId="{A1D5D05C-9302-4182-ACDD-45BACEAF298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2" creationId="{F3334AC5-BBE3-482C-A236-D45621C0FFD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3" creationId="{ECC1FE33-8FE0-4AED-BE4E-DB1AB07D77C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4" creationId="{AD9581F3-3EEA-49B2-83BD-E087C83C8E0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5" creationId="{0878620C-806B-4BB4-A119-A73C2904C51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6" creationId="{2F41D142-0152-4CBF-BB78-7D4D76061EB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7" creationId="{D0F47100-AF83-4BF8-99A3-C15DC864333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8" creationId="{1E7B67A9-22CC-4C03-BB8E-B212B4BEA0C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59" creationId="{3A39EFA7-0314-4BEC-841F-34916A4451F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0" creationId="{F0C3D826-AB08-4F1F-86D1-90362510CE1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1" creationId="{8A7D23E3-2710-4701-A61C-458E0FA591B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2" creationId="{F1FDFB5C-EFC2-4871-851C-ED012A8AB2B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3" creationId="{9EB81BE9-F13C-4095-B02D-4811D88A3EE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4" creationId="{13D67511-0DEE-4718-8E29-C452CAD995F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5" creationId="{2648456D-B4CE-40D6-A0FA-7CCFF1472B6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66" creationId="{C5C27E96-A8D6-481E-8A49-97A62526F218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769" creationId="{05A66BA9-0192-4F11-A1F7-577FA3AF2648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772" creationId="{5F509902-ACD7-4BCF-ACAE-800DAAB7407A}"/>
          </ac:spMkLst>
        </pc:spChg>
        <pc:spChg chg="mod">
          <ac:chgData name="Fatima Pillosu" userId="a6295d4dc9e22643" providerId="LiveId" clId="{F1883429-6B2D-4DD5-8671-CEE3DA9B7343}" dt="2021-07-12T07:18:21.054" v="579"/>
          <ac:spMkLst>
            <pc:docMk/>
            <pc:sldMk cId="2615259458" sldId="257"/>
            <ac:spMk id="775" creationId="{92FBDB7C-F6FE-4EEA-AA45-E693C783107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76" creationId="{FE237B2E-E504-4117-A17E-3A7354AF2CE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77" creationId="{39CDE584-0CE8-4DE7-9478-73693975B80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78" creationId="{337BE2EB-2337-4AB7-A729-A1F55323F5E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79" creationId="{E0DED31C-5846-45B1-911A-FAAC3EA5D29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0" creationId="{5F0BDC9F-BEE7-4129-A15A-884B845ECCE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1" creationId="{39B3DE6E-C9B1-4A2E-8681-F1A4D1D539B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2" creationId="{E58526FA-DAF3-4572-878D-B1239025B9F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3" creationId="{0329EAB7-0589-49AD-9533-83357933793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4" creationId="{2F7091A4-7C0F-4968-A80D-7BB46C94B04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5" creationId="{9899FB5A-E9D9-4F43-8B6D-13EDAFE7D13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6" creationId="{2635DB2C-50D1-423E-BEA0-BC0720335CB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7" creationId="{65E81D3B-C5D6-4197-9AD0-47792423F6A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8" creationId="{AD018EF5-17C5-4636-8F2A-5D789A22BA5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89" creationId="{9CB4ACE2-AA05-4544-A4C8-6291FAC1BEC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0" creationId="{A589E2A7-B4C7-4828-8844-0EB66829498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1" creationId="{75C6239E-173F-4345-A5CD-24ED944E010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2" creationId="{0C0A00B0-845B-4D66-B49C-EF01BBE2A8F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3" creationId="{DD306EE4-9C2A-450A-9C0C-7165FE3815E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4" creationId="{724ACDB8-EEAD-447E-8FB3-F322371C686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5" creationId="{8692D183-AE28-4C1E-A4D3-6CC76460BA2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6" creationId="{821E631D-D8E5-4566-AA4E-EB165A880DF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7" creationId="{A2EA1345-C51D-4D9B-8E60-97F01C18EFE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8" creationId="{800D8441-2835-40B9-A1C4-74678DB536B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799" creationId="{4E406FFC-078B-4E16-9D37-18219A9B19A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0" creationId="{66BCEE3A-5C96-438A-9BA0-C07568999870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1" creationId="{0E9E2526-792C-47C8-9A1D-D0242F48216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2" creationId="{1849E34B-E244-4A33-978A-F88BB10A1A2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3" creationId="{341F499F-F519-4AD4-B174-91309A271776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4" creationId="{9405DEA1-03BE-4709-93A8-3D2E91B66FF7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5" creationId="{A8AB7AD0-1973-4852-B5CC-EA726D355B38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6" creationId="{C01ED35E-8371-4C0F-91DB-38D0BE9F810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7" creationId="{CD8A88DC-000E-4114-88F3-ABD5FEAE63B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8" creationId="{89498727-5BE8-471D-AD83-D086B93A2B3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09" creationId="{0C2E7875-AC09-4BF5-97F7-FC192486E74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0" creationId="{86D7D91F-0CD3-40BA-BC9E-91F862AB6D9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1" creationId="{29E4FEC5-6B0C-4C98-8043-6DEE4C8F8BB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2" creationId="{903AE465-A684-4D7D-A488-00C19B12C32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3" creationId="{1D68C486-3BFB-4548-B3C9-E3C249B16F89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4" creationId="{F75F89F7-160B-49B0-8C31-253F701BCED2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5" creationId="{2324E91F-61BC-46DB-A244-5B11A43F82BE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6" creationId="{BDD002E7-56D5-4BBD-A08E-9923622C28F4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7" creationId="{127D3AD5-E84F-4876-992F-4ED395B9FEAC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8" creationId="{E151C121-D612-4027-9C7F-8C02CCEF517B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19" creationId="{55336242-BC21-4673-9449-F2C307A0D96F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20" creationId="{8E2D7132-E539-4657-AE6E-69EF3FB78305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21" creationId="{2D42870F-7AC0-4C78-9BC6-ED74267415E1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22" creationId="{612FF6FE-2BE3-4874-96C1-748630D840A3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23" creationId="{301141CD-054C-42B1-8BAD-F0E5CC9C7C6A}"/>
          </ac:spMkLst>
        </pc:spChg>
        <pc:spChg chg="add del mod">
          <ac:chgData name="Fatima Pillosu" userId="a6295d4dc9e22643" providerId="LiveId" clId="{F1883429-6B2D-4DD5-8671-CEE3DA9B7343}" dt="2021-07-12T07:18:38.121" v="580" actId="21"/>
          <ac:spMkLst>
            <pc:docMk/>
            <pc:sldMk cId="2615259458" sldId="257"/>
            <ac:spMk id="824" creationId="{94DC3E8B-CA89-48F4-84D1-B261BC01F19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25" creationId="{60C19532-4B24-488F-80BF-661983B6994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26" creationId="{016FAFF1-1BB5-4B1A-A588-06B2081BFFD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27" creationId="{8E1FB69D-12AA-43F9-9116-6C6C0251EA8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28" creationId="{C567FC1B-7B14-4104-8897-0D5A1EE6ADC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29" creationId="{270885C3-26AC-4959-AE74-A6B4D9A46F7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30" creationId="{A82B7C23-D73C-49AF-951F-E2D6B851FBA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1" creationId="{4D2B6345-CE4E-4942-B978-FEBDCD2EEDA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2" creationId="{4EDC2290-E8F6-4616-92A1-6027FA99DEB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3" creationId="{E8554CCA-73FF-4446-9B41-9854EF0B7233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45" creationId="{3A8FBEB4-0217-4357-87EE-A3B039F1A994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46" creationId="{CCD46F84-4DC6-48BD-9059-A4993BC1E6B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7" creationId="{DE32C8B2-17CC-4D53-807E-7D15B44DB53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8" creationId="{FBF3C219-2F47-4E5D-8285-EFEF82D3EB2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49" creationId="{78CF2FDB-777F-42C6-8FF4-805D6102335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0" creationId="{0F63EE56-0C3F-48E2-A695-B43917BEDF1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1" creationId="{13394B34-3355-4AF6-8648-489B34485C2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2" creationId="{0FA2F07E-22A4-4442-AB5F-9A7E27C0983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3" creationId="{8973421E-C020-415E-8DEF-47BBDEFEAAD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4" creationId="{56BDDA2B-9DF3-44F3-A930-F10F0099BD6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5" creationId="{A0E20A9A-4402-4964-BE9E-6BEFD7FA4D3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6" creationId="{66436AF5-EF86-40AB-B0BE-2CC40220409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7" creationId="{DB0CFCBE-E147-4F77-AD83-4193547728C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8" creationId="{71005794-BAEC-43E5-85F6-A0C57ECF5A0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59" creationId="{56B9891A-27CB-4D47-9F15-B27FA8694FA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0" creationId="{4A905259-4DA5-4820-8C0B-2A6C4F5884E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1" creationId="{9D356F05-6A3D-4B14-8C0D-F2C52BAF2C3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2" creationId="{026BC0D3-765A-4490-A617-329F242BB1A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3" creationId="{17DA811A-4925-43FC-9F58-1D9A8C8730C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4" creationId="{05167DCF-59A1-49FA-823F-91BAEE81D85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5" creationId="{D240A2C6-6EE4-4956-924D-249437F8D15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6" creationId="{4956060C-6A45-46AB-AC82-A2D1E542128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7" creationId="{E8CE30E1-C2B5-4D4D-AD1A-FE6C25CA397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68" creationId="{C7730B80-0E7E-4B74-B220-C334DE6B92D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0" creationId="{09E79760-ABBE-4335-991D-641000959F0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1" creationId="{D4A17EFE-86D4-4AB4-913F-110AABD9ED1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2" creationId="{AD383793-58B6-4AF9-B304-6BB9430EAB3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3" creationId="{C31938E6-EDAC-4507-82B2-01CA7472712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4" creationId="{FB3E72C4-AFFC-479E-9FA2-A5E1412C89B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5" creationId="{46E534DB-F060-492D-874D-5B1942ED743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6" creationId="{55F18ECF-2754-4163-907C-8D43313A83E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77" creationId="{237CF56D-314B-4457-AD4C-60D4DA32290B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0" creationId="{7292F8A3-E941-42F0-A2C2-1A6C664759DD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2" creationId="{9E4A3C1B-DB44-4484-9DD0-AC92ED344ED6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3" creationId="{BA445412-0768-4F59-870B-B74DF99323E3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5" creationId="{FA50577A-4B77-4B5E-AD4A-6ABA35200E5D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6" creationId="{E6A086A5-617A-440D-A98A-2512F4E7742F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7" creationId="{DBD77388-3CC0-4649-932D-B6B5CC8DCCAE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8" creationId="{53837061-33A7-4E48-B8D5-B78C32B52D44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89" creationId="{512589E3-8D02-4115-85A5-8CEFCCD77561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90" creationId="{3D5044E9-7FDF-43F9-9690-3D7BA933A78D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91" creationId="{FF9EDF7E-839C-4116-A9E5-E1E841C3D731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892" creationId="{3CC8FCC4-3699-4618-8056-1B2529A62F6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3" creationId="{D7D810C6-8BA6-4D0E-8A40-91EC0088ACD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4" creationId="{1B4BF9FB-7365-42AD-820C-C8CAF55BA1A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5" creationId="{D11450F4-3D6B-4046-B61F-7DABD49BF7D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6" creationId="{35667AE1-CD44-47CB-AD07-88894C08BC6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7" creationId="{98DF0868-427F-4348-BC1E-42BCA4D923D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8" creationId="{DDC41681-633B-46B1-B2AA-73D05F916A7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899" creationId="{6332FBCD-71D9-4D67-AB25-67937C67903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0" creationId="{33292BF3-C6E0-4D35-AF36-DD4A1BA2700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1" creationId="{C8A663C3-5350-48BD-9E0B-85E2CFE497C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2" creationId="{A335C190-E7E7-4AA8-B618-469CAB0F191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3" creationId="{E6628D7B-F18D-42CF-B9AC-BF115924CFC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4" creationId="{198B17A8-0AD1-4756-AD27-270B3715A24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5" creationId="{AE4C1A58-6FA8-433B-855F-28363C3FA86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6" creationId="{BEE5DC5B-A818-4194-A76B-C7550A83A2C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7" creationId="{D9DE299B-2C8F-4352-ABCA-5FFE292E967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8" creationId="{F33AAE4D-B077-4C26-953B-22363C926C8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09" creationId="{69838017-6F71-4D79-B851-6FEC1D9ADC3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10" creationId="{F67E7022-16C0-47B5-8B5B-DC6D6310EE6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11" creationId="{4EBC72A8-38C9-45BD-9E96-8B844851ADC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12" creationId="{42385056-53EC-4577-9C04-56DFB316692C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15" creationId="{4644CBA8-761C-4642-9F3A-0FAD0B35F8CC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18" creationId="{D304B108-002D-4432-98D8-C1A30B89E09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19" creationId="{36AA73B5-32B3-4083-98F9-92FAC8CF3C8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0" creationId="{C45B910D-CD95-4208-8279-AE94452010D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1" creationId="{AC9294A1-3AAF-4A1A-832B-CF45F7C2E32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2" creationId="{8629D9F5-45B9-41C2-AC91-2D788D59422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3" creationId="{F252137E-192D-479E-AF6B-BCE29EB78AF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4" creationId="{15EC1991-D795-4A92-BC6B-7583BD440E5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5" creationId="{50C1EB82-9315-4C18-9C53-1446C1E98B5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6" creationId="{F42CF6E5-1F89-4DE0-A5FB-14565E1150D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7" creationId="{8C370E70-23AD-4417-A7DD-CB3EC2FC60B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8" creationId="{6F22D907-C778-483F-A99A-7A4F88E7180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29" creationId="{0E8E66BD-3D3E-4F8D-8BA7-75FF43358C4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0" creationId="{5F61E599-112E-4AD3-8D97-DC4B18F2313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1" creationId="{812CE00E-40E6-4953-A675-CEEF4F4A52E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2" creationId="{54378F52-5D06-4E3D-9C79-B5C9C025F62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3" creationId="{EA883F20-3F04-4481-AF1A-4CF73D8E2DC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4" creationId="{CDAFDCA4-76D0-48D6-9BB5-ED6AF4C87D7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5" creationId="{A3E3338A-9C23-410C-8853-EB618696EE1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6" creationId="{A5330784-EFE9-4BD0-87AA-DBEFECBFF07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7" creationId="{65E4C23F-E451-4432-8F79-7C7602EC06D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8" creationId="{405F37C0-6E98-4C88-866E-66BCBAF7814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39" creationId="{A7A88FEB-C338-402B-B772-EF0D4503C8E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0" creationId="{E7B62D8E-502A-4DE9-B8F4-CFFD683CAED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1" creationId="{178B05C2-0E73-4177-868F-0819BA54A18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2" creationId="{0CC4596C-D4FE-41EC-97B3-B45950A5873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3" creationId="{D1C7A307-CA25-490F-B501-812A78E89FE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4" creationId="{93D2FE1B-7840-4F83-AC4B-8B3592CBDDF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5" creationId="{0A7C5F3A-9DA5-424C-802B-324643DD353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6" creationId="{BAFE4DEF-3B9A-4EB5-8E59-B453D4160DD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7" creationId="{6E6CA442-4E0A-4EA3-9635-36A3D2B2CC6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8" creationId="{62F0C672-5F6E-4305-A129-A58B44E8AF9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49" creationId="{BC6F27B9-4E9B-475A-AFC8-12A89443566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50" creationId="{4B8C7192-15E4-4FB2-8103-A24359C9081F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52" creationId="{67EC45DD-5303-40B5-BA0B-C5B48D3551CB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53" creationId="{337BB3C5-0891-40B5-98D2-7FBD7C04B33B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54" creationId="{E6B0C3B9-E55C-40D8-B620-D6B4C9D41F87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55" creationId="{5AB2D289-25AF-4F5A-BBA5-C3616E6ABCF8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956" creationId="{1A93439C-6306-4996-AE1E-F5BEAC638B3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1" creationId="{9CF707CF-D08D-4F22-88BE-C32A1D3FF91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2" creationId="{435A4968-6262-4E01-A343-F45EF0D2918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3" creationId="{8C3AD7BC-41FE-4540-BC37-0FD4DED3518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4" creationId="{62C6F640-2454-4AE9-968A-63436215DAB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5" creationId="{12C586FE-8545-4C68-9D79-6051295528F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6" creationId="{121A1562-2129-4BB6-AD21-989837B42A7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7" creationId="{59F72B5E-3EB7-482A-B090-51EAC2633AD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8" creationId="{603378B2-48A0-4E0E-B93E-D8AFAAD24C6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69" creationId="{402BEACB-7966-48A6-B6E1-15E67BF0930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0" creationId="{EA67C9CD-41DD-4BE3-AE9D-E9A8605F135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1" creationId="{826B6EA8-AA80-41B7-B7B5-43D526FB168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2" creationId="{3173E15E-28C8-4F9A-8FFC-5785B332B27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3" creationId="{547EF1C3-979F-4942-B3F2-FAAE1509526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4" creationId="{C15FECDF-3281-42AC-BE53-1DE063D041A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5" creationId="{00D3BB64-BB22-462C-972B-F6CF86E911E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6" creationId="{43FBC4FD-45B9-4E05-B007-9A01C317F63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7" creationId="{930CCEEB-8DD3-4244-9F5B-FD8BBBD24CD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8" creationId="{466A02A7-75EA-426D-BCA9-0A5485AB3DD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79" creationId="{1ACDA9A9-6066-4665-AEF6-CEFC91F2D61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0" creationId="{B079D028-9A6B-4754-8297-DB796A86872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1" creationId="{9E87E3E5-B275-425C-A5F3-945E54CB003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2" creationId="{8D795EE4-F89A-4014-8398-690AC2899E4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3" creationId="{AC129B2E-5E31-4014-95BE-53C9DDFAC05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4" creationId="{C51F008C-C763-45CC-820D-422C72994F1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89" creationId="{11956BDF-E28B-4EE8-8DB8-1F3FBBF1676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0" creationId="{8AA7F544-DE3E-48DE-B7A3-F52327E2D81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1" creationId="{07A5BC93-67AB-42B7-94A9-F2313FB98C4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2" creationId="{6781E8EC-25DB-42E5-9F58-23A45D92F8E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3" creationId="{670C11F6-C4D4-434F-B795-F42432AB2ED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4" creationId="{8C71DF71-5834-48EE-82C1-CD463B776F6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5" creationId="{260A3CF1-6DD7-4973-9210-063A7BD92FA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6" creationId="{73F34C96-4295-4F2C-9F48-68362B2C155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7" creationId="{742AA4C8-792C-46F7-8FC1-86A2683469E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8" creationId="{452DA22F-A28D-4742-8111-8ED272ACB38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999" creationId="{A3A09EB2-0383-48D7-B551-FD44B6E3BB2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0" creationId="{F5A04510-FC0D-4B7E-AAFB-F8564DC369B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1" creationId="{F52DDE3A-BE9B-4176-B8B2-7E74E604F5D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2" creationId="{55F0FAAD-7CF1-483C-81F5-64BF6592D4B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3" creationId="{7C796C7B-336F-43E7-998B-C765ED0AF86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4" creationId="{E5698FEE-D3BF-48AC-8AEC-D3D33C4A32C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5" creationId="{8DDA8232-BA14-4963-B797-DDB8A506286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6" creationId="{1211A674-CC06-4385-B883-35B7B8A6C54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7" creationId="{84651291-79F9-4DAC-B9A7-130A2634AE0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8" creationId="{9E664FB5-4EDA-4D1A-B2AE-B59466A8DB5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09" creationId="{CD65817F-0D1E-45F1-BEE1-FDDA0ECF957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0" creationId="{04D73621-61FF-4995-BEDB-820C848ADA1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1" creationId="{A8915F2F-9D01-4D8F-A572-F47E2817DB65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2" creationId="{C764B553-2367-4D1E-881D-A6637BD7D48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3" creationId="{891B27BC-6309-4406-A16D-FF53B4FCC1E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4" creationId="{83BACBA7-1208-45F0-8A07-EF8A9372D79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5" creationId="{6ED6D105-3DB8-41F5-BF9E-4EC11B4C12D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6" creationId="{FE2F2669-01F5-4D5A-A3FD-F8ECA2A4BBF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7" creationId="{F9D7BD35-E619-4D39-BBDC-F8798A81947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8" creationId="{C6E0DA4A-A736-451C-BA36-434CCCB6166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19" creationId="{1D787306-C7D8-4DE1-8EAD-6D5CE3B5AC0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20" creationId="{6A49E15C-429D-46BC-BAF3-40FA7760EF8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21" creationId="{CCFD02ED-3337-4851-9F2B-7258E2493E95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1024" creationId="{CF06633B-9486-4E0E-86E1-D9FED5856A46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1027" creationId="{D8C13AC7-5E5A-4121-A4AD-F416661200CC}"/>
          </ac:spMkLst>
        </pc:spChg>
        <pc:spChg chg="mod">
          <ac:chgData name="Fatima Pillosu" userId="a6295d4dc9e22643" providerId="LiveId" clId="{F1883429-6B2D-4DD5-8671-CEE3DA9B7343}" dt="2021-07-12T07:18:52.336" v="581"/>
          <ac:spMkLst>
            <pc:docMk/>
            <pc:sldMk cId="2615259458" sldId="257"/>
            <ac:spMk id="1030" creationId="{6780DFA2-6CC2-4CA5-BA94-5E17A126E1B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1" creationId="{89672EDD-7FEC-491A-B103-9479ED4B396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2" creationId="{08B57828-A7FA-4275-ACAC-468671E4D8C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3" creationId="{729D5985-F86B-452A-9DD2-DEC108C9CBF3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4" creationId="{8A57E2E2-DDF4-4BF8-A853-9E6AAB01F37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5" creationId="{43890D38-22FD-4EE8-95CD-1C51C27D5417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6" creationId="{72F9AF66-0F13-46DB-8AE4-57FBF6B01B9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7" creationId="{442AF684-00EF-45B2-9581-602E5D2217A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8" creationId="{7FD09224-2B1D-42AC-8720-A9FDCCCC0B4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39" creationId="{6682A1B6-1040-4A74-B42F-A7024D6A2AB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0" creationId="{6EDA7BD2-241F-4BA3-A627-5036D6B72E8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1" creationId="{BEC2350F-B10D-4069-8FCA-D57102998D9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2" creationId="{1F810577-4655-4DD1-A1D3-CD43F80E2DF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3" creationId="{B8A6F5C7-7B31-45B2-AAD4-D342BDBB34F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4" creationId="{BE3B11CC-5E56-4D73-89C1-6A457D60900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5" creationId="{6AE40E8E-0130-4DF2-B477-4DB64296C2B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6" creationId="{F1BFC864-A89A-46B8-82BA-349F34FA15E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7" creationId="{33A3ABC6-16E4-4782-982B-799557FAE3C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8" creationId="{084E3C90-90D3-4F02-A2B2-8DDD1B2ABA4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49" creationId="{D6F3B462-8873-414E-829C-6B847DE6E24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0" creationId="{78166080-D8EE-4DFF-BD68-54E1AD1E26F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1" creationId="{83D18D6F-79EB-4788-B783-0523E753F4A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2" creationId="{7B487355-B065-4E02-9DA9-C4D70943F11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3" creationId="{37D6B4D1-A0A8-4B5C-B21F-F5BE8DC7E2C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4" creationId="{414712B4-8B5A-4045-93C5-D76EA00D0E74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5" creationId="{49203DB2-6901-47FF-9528-85CA7EC2384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6" creationId="{96AEBF8E-871D-4BE6-841E-563A863D318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7" creationId="{4AF45D6E-B1F8-4504-B063-7BDC8755F1D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8" creationId="{195BF42E-7BD1-4D1D-8530-2AFD202396D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59" creationId="{60D90227-5F35-465E-9C43-B970EC07529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0" creationId="{3BC76B34-4D65-4CD4-91B3-05BBEB4EE02D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1" creationId="{EAF55AF2-F4F5-4D4F-A58F-AC2D3A5F92D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2" creationId="{A1C73DE7-FAA5-46C1-940B-96286933F748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3" creationId="{765DD83A-1591-4233-B003-43291BCD7EA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4" creationId="{9518E3E5-1A70-454F-BDA3-F35144D984B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5" creationId="{A2F9FB3E-AAB8-47AF-ABA5-77E530265C1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6" creationId="{59BA65AE-178F-42E2-95FB-BDA8AB23DA52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7" creationId="{EA2D4461-AF06-4307-92A4-B86484496E4B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8" creationId="{69D8E105-32CA-484B-8146-DB0502A41F9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69" creationId="{C4B6C724-7EF6-4C4E-8B73-1259D9A16BF9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0" creationId="{1BC51FF1-C19A-4D8C-9B46-3FFB976884F6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1" creationId="{C91EDC3D-1755-4798-913C-9D4B3B79B65E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2" creationId="{FD04559B-70EC-4755-A145-DC4D3BB349AC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3" creationId="{73D35379-EC64-4954-AF1F-89AF0597941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4" creationId="{59BE737D-09C9-4F67-842E-D30DFB5C365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5" creationId="{F9158A10-8F81-40EC-883A-1705C05ED721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6" creationId="{CEAFF27B-27E8-4599-A750-8F4F60B7A24F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7" creationId="{EC45C509-78A0-4E53-9A1F-88557CEC489A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8" creationId="{57D2AC47-B503-45B5-AA4E-335C17884290}"/>
          </ac:spMkLst>
        </pc:spChg>
        <pc:spChg chg="add del mod">
          <ac:chgData name="Fatima Pillosu" userId="a6295d4dc9e22643" providerId="LiveId" clId="{F1883429-6B2D-4DD5-8671-CEE3DA9B7343}" dt="2021-07-12T07:19:23.502" v="583" actId="21"/>
          <ac:spMkLst>
            <pc:docMk/>
            <pc:sldMk cId="2615259458" sldId="257"/>
            <ac:spMk id="1079" creationId="{1496D3CA-C849-451B-8CC8-337227431864}"/>
          </ac:spMkLst>
        </pc:spChg>
        <pc:spChg chg="add del mod">
          <ac:chgData name="Fatima Pillosu" userId="a6295d4dc9e22643" providerId="LiveId" clId="{F1883429-6B2D-4DD5-8671-CEE3DA9B7343}" dt="2021-07-12T07:19:40.935" v="585" actId="478"/>
          <ac:spMkLst>
            <pc:docMk/>
            <pc:sldMk cId="2615259458" sldId="257"/>
            <ac:spMk id="1080" creationId="{44B64CA6-C448-4251-9A88-2EE355341F71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81" creationId="{7C034086-20A5-401C-B924-E9A7FB2EB551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82" creationId="{E828253A-8730-4111-A5A7-61C3A2227ACE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83" creationId="{5609298F-A6F1-4EAE-9F18-5CDB0A52B3A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84" creationId="{1207A85D-A676-4D38-AAA6-CEFB453164F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85" creationId="{BEFE5842-3E65-4A99-81E6-717527D459C3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96" creationId="{D18A7BD2-6FF6-4512-9CCF-D7B20D05D90A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97" creationId="{232A098B-E0F3-4223-9E09-590C2083EBDA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098" creationId="{5B34524D-C9A3-4D40-8BF2-38B32A83151F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00" creationId="{B7973C56-BD2F-4719-A12D-B82FA8E1A685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01" creationId="{D972F84C-C42C-4E94-92B3-15279302509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2" creationId="{F21241BB-35A6-406A-B4BE-8711742F02BB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3" creationId="{559ED5D5-E40E-4FAD-96E3-4D74E80AB323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4" creationId="{03A81721-0325-4A45-885F-ED909426C39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5" creationId="{6CF40468-E929-41EA-8051-C381FB7FDE01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6" creationId="{8EF58D2B-DC0C-4197-92D9-19D3A817CB5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7" creationId="{137682A4-7C9D-46BB-BECE-D565C088E18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8" creationId="{3253C58A-A206-44CB-AD51-CBBB8C8AD19E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09" creationId="{9FB1CF65-8655-4DE7-BD22-B7A1E95F5A3D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0" creationId="{F02BA6E2-CFD6-41BA-B1C7-A04D68A8C46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1" creationId="{2BFFE3C6-6B2A-44FE-AADD-F2696CD4C97F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2" creationId="{489898F0-2B83-4E00-980E-2755BABF341F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3" creationId="{18431296-4B7D-47A1-9D67-40E76A1AD1C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4" creationId="{D6A76347-419D-4372-87E7-4F6B44CCFFAC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5" creationId="{198DF967-A9ED-46B5-9619-D7D98E85A3A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6" creationId="{41671559-6E2A-42E4-B968-C32383835A3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7" creationId="{ADE4FD26-4C0A-40D7-9DA4-B384CC94267C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8" creationId="{1EF6D720-0443-4DEE-87E6-4B2ACDFD82F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19" creationId="{4CA828FD-4549-4FA8-A347-3906170D7E7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0" creationId="{183F28E6-EC4F-4299-85DA-17A6AACB095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1" creationId="{CE8803B3-D07B-4A31-BD4E-19B9408F876C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2" creationId="{3624E7B0-8BDC-4C44-B72A-76E402B3D15C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3" creationId="{10AA7F55-D0AF-46D1-A06D-ABF03FE7EF3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5" creationId="{391C8FAD-A4C6-428C-887C-B7D1FC45573E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6" creationId="{30C6B4F1-D825-4791-A1AD-0FEEB6A2E77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7" creationId="{20CDF54F-B7B0-49E5-B292-0BC4444A00F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8" creationId="{D2784512-AD0C-4F56-9158-D3842DBB043F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29" creationId="{3CC7E0A3-A5BA-447C-9600-8B06169AAED1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30" creationId="{479DF396-7059-4876-BAF7-C5593490521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31" creationId="{37CF3299-9A8A-4DF4-8359-4372673F155D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32" creationId="{EE9CA537-D48F-44A3-8CDD-5A52E3DDA9D3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35" creationId="{FACEB4A8-E4AF-4E38-A25E-34DF98BBD515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37" creationId="{46774816-9881-4A96-BA93-F7C60532A48C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38" creationId="{3D7526F6-618C-4000-977E-74FD6F09312D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0" creationId="{DECE2393-ABEB-4999-B353-FEE3C874F3C3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1" creationId="{704DBD6A-E969-4257-B114-BE55C4576BF8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2" creationId="{07100C99-ED4C-47A6-84C6-BC4B3E29AC10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3" creationId="{27B29D10-AC1A-4805-A3FA-B790A8AFCB71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4" creationId="{A83B5D2F-66C4-4450-832F-7C6D94DF41A9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5" creationId="{C4B38FBB-0F6C-4717-BF0B-F17EE425574F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6" creationId="{2AFDF38C-0AB2-4782-A346-6D226D156E13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47" creationId="{0F8E15FD-1C35-4A45-892A-12F981CEBFD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48" creationId="{C7A64E35-422E-4C2A-B15D-4A8EA5FB70D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49" creationId="{6248B9B7-5C47-4356-812A-C282D0486D3A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0" creationId="{BB555C6F-3A77-49FD-A14D-47BB5EA235E7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1" creationId="{B27F314E-65FC-4E95-9AFD-E8E5448DADD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2" creationId="{919BC1EA-E4B8-40A8-A605-AD248D9F5F4E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3" creationId="{C924C336-62A5-450E-8B9D-3CC72C4511CE}"/>
          </ac:spMkLst>
        </pc:spChg>
        <pc:spChg chg="add mod">
          <ac:chgData name="Fatima Pillosu" userId="a6295d4dc9e22643" providerId="LiveId" clId="{F1883429-6B2D-4DD5-8671-CEE3DA9B7343}" dt="2021-07-12T07:20:38.432" v="599" actId="1036"/>
          <ac:spMkLst>
            <pc:docMk/>
            <pc:sldMk cId="2615259458" sldId="257"/>
            <ac:spMk id="1154" creationId="{FC83044F-EEE8-4E36-A8CF-1C62EA85440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5" creationId="{61064CDC-8BE9-44EE-B55F-78CD59B877C8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6" creationId="{23782722-7036-49D3-AF54-A08B9905764B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7" creationId="{CAAB1593-0EA6-4076-B045-0F871DB4BA9B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8" creationId="{9A4B8FBD-8F96-42AF-A081-14716774E923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59" creationId="{A15FC7A8-A721-4D8C-BA42-483F80334709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0" creationId="{9604A3D9-53E5-457E-8AD9-B4F2124D4E76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1" creationId="{D4AB40E1-7B78-4BF2-8223-FF330AA94D32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2" creationId="{0C4C1FB9-64A1-44CE-9720-9209EF5F36FE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3" creationId="{E63C434E-C534-44C7-96F7-C32A2BCF76FC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4" creationId="{0D5F2EC0-C0F3-4DFB-A41E-E4AEC71579C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5" creationId="{F3336914-C7F7-4DB2-93F7-FEE4D56D5B6F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6" creationId="{D98BB59F-2212-4FC7-930A-1D3192604330}"/>
          </ac:spMkLst>
        </pc:spChg>
        <pc:spChg chg="add mod">
          <ac:chgData name="Fatima Pillosu" userId="a6295d4dc9e22643" providerId="LiveId" clId="{F1883429-6B2D-4DD5-8671-CEE3DA9B7343}" dt="2021-07-12T07:21:14.334" v="611" actId="1036"/>
          <ac:spMkLst>
            <pc:docMk/>
            <pc:sldMk cId="2615259458" sldId="257"/>
            <ac:spMk id="1167" creationId="{8FBD2D31-E9E3-49B0-92D5-F1100DD8AD68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0" creationId="{CE723663-67C4-4BAE-948F-719A88BE430E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3" creationId="{8D5CE578-DBB0-47E1-86EF-8FA8CD997FB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4" creationId="{65BC1E56-3BD5-433D-8FFF-5FE7C75E39D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5" creationId="{17EAEA06-485D-4595-89E3-4BE3B7AB079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6" creationId="{263FB106-CB0D-46A4-8555-A9CC248B3A7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7" creationId="{4705A247-B68B-47D7-9013-55D97BFB069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8" creationId="{17A4B6EA-D780-429D-9474-6BCBFB65242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79" creationId="{9234C47D-8E34-4A76-8D2C-CC2C5281025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0" creationId="{0FF3C425-9F5D-4088-9154-7919BE2B6B9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1" creationId="{9C83F89E-9328-43ED-BCE0-065B46536B4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2" creationId="{6E0D73E6-0618-44B3-B5A5-45D0D457328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3" creationId="{4C6FB6A6-9957-47F6-B0B1-B8FAC223B3B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4" creationId="{EA75674F-1A9A-4F8B-898D-CFB339FB7BC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5" creationId="{F310C6F9-90C9-4BA2-AC7E-5BF76FAF655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6" creationId="{FEBDF182-8ED6-48B1-BFC6-1BE371966D8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7" creationId="{2D4FD4AE-5629-495D-A22C-FC724F84FDF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8" creationId="{35D46D75-087E-49A9-A58E-D3A0B801F0C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89" creationId="{29CD2848-F214-4357-A042-F9099C8FFF2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0" creationId="{43B55836-B05E-44A4-AAD6-235DF18B453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1" creationId="{40FCD4FF-F49B-4B9C-AE2A-254FA9995E2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2" creationId="{84659E94-997D-4EAF-8AB3-132863598BD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3" creationId="{73B52635-DE20-4C5D-9F5A-33C2E407CA9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4" creationId="{6A3DD4E1-286C-49A8-90EC-5A711175D6E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5" creationId="{30F0E4DF-BB83-4472-90F4-08723A7CE4E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6" creationId="{D415441D-07EE-483C-BD56-912B88D770D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7" creationId="{5B8D262D-EC46-42E0-8BF1-343301E9E72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8" creationId="{9F776901-CC80-4049-AF69-BA6888486A0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199" creationId="{33595BCD-5F4E-43C9-BC88-91D6D59D3BE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0" creationId="{4C595760-3C50-4391-BD57-633A430A920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1" creationId="{AAB2928A-BA32-4A59-AEFB-22AFC8984C9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2" creationId="{462E4808-A3D6-407B-AD05-2E26A1F9427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3" creationId="{3B75CD24-32B7-4A58-B8F1-234D41DFA41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4" creationId="{C30A33DB-4D93-40BC-80FC-B15A14B6EE2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5" creationId="{4AD925A0-EAC8-4462-9990-CB9BE0272913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7" creationId="{AE7B67EA-BDA2-4777-84EC-3038C336FAAD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8" creationId="{850EDAC0-50A5-41B2-ABD8-A34B8EAEB74C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09" creationId="{5951E7FE-AD2A-42A9-A23E-B670A94A1018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0" creationId="{BFB6B471-E9BA-43A4-BB34-FF50790EA3BA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1" creationId="{5288A699-AB20-4C0A-BC14-E98A01CDD45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6" creationId="{C21CC6DE-FC47-4429-B57D-680D14BBA2E2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7" creationId="{9C3F4509-895A-4ADE-B989-F5E09482E0EB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8" creationId="{79DD1B11-595A-4B10-896B-B6D20A4891C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19" creationId="{824C2FE0-D8A8-4F00-B3C4-A9EB3DAD177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0" creationId="{E534CADE-E997-416C-93A7-662A7D71478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1" creationId="{A87F2F27-2450-49E2-8B48-D52CA3C2A9E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2" creationId="{6E34ABF9-E084-4F30-9983-9C910DB9C9B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3" creationId="{EACB6A75-D6DF-4B32-8133-511966527D1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4" creationId="{77CB3B12-9A2D-416F-8024-8B11BD3A32C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5" creationId="{BBAE23BC-8B83-4D17-80E8-E1A0E2E2E16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6" creationId="{75E539E2-754D-4B4D-8A2C-51B456FFA8B2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7" creationId="{40AD92CC-14DA-41F7-B9EC-502ADF093CB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8" creationId="{D722C67F-5798-4172-B13D-04A4612318EB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29" creationId="{8EED0042-FB64-4DAC-8BE0-939CEA38AA9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0" creationId="{C257915C-95B7-4588-B650-C321E89BFE2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1" creationId="{1860FDCC-E497-4E1B-9009-CCBCFB10E19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2" creationId="{023E6ED8-FE80-475F-B47F-CB3DA7358D5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3" creationId="{BDCA44DC-3755-4CBE-BD25-78F7C97675D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4" creationId="{40A7AD65-3504-49EE-AEE4-AC0A8B829E4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5" creationId="{B9B5B816-6DFB-48E8-B64A-9F2E0F52A01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6" creationId="{DB6778F9-74F5-4137-B4F0-F1A876B321C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7" creationId="{0A39BAD5-727B-4556-8552-F72394064B2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8" creationId="{E76D82AB-33C9-49F9-955B-6C69EB82E76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39" creationId="{3D7B375D-444C-4A6E-8D7E-7F1DEF90347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4" creationId="{8EA62DAA-BD81-417F-AE0E-CB5EB0A21A9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5" creationId="{E3FD9BA1-FAB6-4804-A04A-7EDAC27F603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6" creationId="{91670D66-629A-4CAC-B61D-A34162DC823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7" creationId="{D2B16E72-B1D3-4C94-9FF9-B18EF879671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8" creationId="{B17744AF-FBAF-48A9-9033-E8CEC85A200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49" creationId="{BA9F142B-AC3C-4A5A-9A58-1B60636BA39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0" creationId="{E3666BA7-7541-4C16-A7F0-8A6A2D5B024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1" creationId="{CB7FD903-1714-4AEB-A96B-80C493C64BA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2" creationId="{D0E9FE4A-BE78-413B-AFE1-58D44C9F790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3" creationId="{536DA93B-F598-422D-BF8F-BA55451C384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4" creationId="{CE572716-9D2B-4A5E-A948-351BA7EF20E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5" creationId="{0C860D18-4F14-4F3F-B118-8B5D9AD41872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6" creationId="{3B4D7A13-1092-41EB-9D49-BD5DD0DCE0F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7" creationId="{CA4EC7AA-7384-464C-9E93-73F3BDE23DB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8" creationId="{5A526C57-D122-4DF7-86FA-97E1561F6CD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59" creationId="{75C206EA-F62A-416A-B489-9630AB8CC0A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0" creationId="{0F31C4B4-7E3E-40C3-9D53-9E4853A4213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1" creationId="{9724E8B3-A522-4F3E-BD51-1A83259934E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2" creationId="{F28360DD-B0B2-4424-93B6-7DD7A0137A9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3" creationId="{66DD84D5-884B-48DB-8FA0-96F2E149D93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4" creationId="{9BA1C9BF-3125-4ED8-986C-9B6BBCC6DFC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5" creationId="{ADA4C79C-D13D-4DFD-88A7-E539C12D40F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6" creationId="{07D22D45-BA32-4DCC-8B7F-DCAB5448ACB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7" creationId="{5D535CFA-38A1-4B71-A28F-30396C1E2AF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8" creationId="{762CAD71-DE70-4297-8A08-BBD08EF516E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69" creationId="{68109621-7EA0-4F16-9479-E0A82F64AEA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0" creationId="{0B94CC1D-931A-4AB0-A69A-E9A52F0F496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1" creationId="{F097418F-1EB9-4888-BDDA-0A1834628C9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2" creationId="{D7ABCCC3-2F0A-4AF9-BFAB-3F9E775AE32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3" creationId="{DBFD01B1-728C-44F6-A9B7-DAC2032D3F7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4" creationId="{3275CA38-BFE1-4F4E-8084-925AE2B0514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5" creationId="{D6CAE3DE-7B1A-49F9-8705-7ACC1953621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6" creationId="{B2885C01-BDF1-44BA-89A5-5F154E0C3A48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79" creationId="{EAAD0175-3BBC-4C20-B2A2-56C7E86E43F1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2" creationId="{81185EAF-C617-4393-8B10-4617DE9A3DA4}"/>
          </ac:spMkLst>
        </pc:spChg>
        <pc:spChg chg="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5" creationId="{FE448811-C6C0-4EE9-8721-FC07609830C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6" creationId="{A9FDD0BB-75B6-4F72-84D5-F145C224995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7" creationId="{FF5F0F8D-8EAE-4694-BD39-E29EDA670A9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8" creationId="{EC876490-63E4-492D-A019-39A179F8085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89" creationId="{3621E23E-CAF3-4873-974D-2B048F8A17A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0" creationId="{F3420E5A-D008-4370-8FCC-462B6649C9A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1" creationId="{19757B0F-09D0-4725-92E4-75DF03A1A80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2" creationId="{9D2338A9-CFE3-45BE-89CE-62A4B3BED05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3" creationId="{2996A0D2-FB8C-4959-A183-AA27FFADAC4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4" creationId="{40E0B8EF-08A4-4D8E-9353-CDA3CBC0D5B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5" creationId="{6624F111-3504-461C-B2DD-8C254A6E85A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6" creationId="{BAE4DC5E-7FF2-42EE-9B09-2C4FE0B11EA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7" creationId="{D93B0AC3-C513-42F9-B334-9EE4BBEA04A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8" creationId="{BB6F0C5D-FC91-4C08-A57E-309EF3C69CC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299" creationId="{A81597D9-97D7-4CDF-91D5-AAA424F48A6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0" creationId="{4F400038-F4B8-4107-A7DE-8503F8BA1A7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1" creationId="{B0DE9E3F-5091-4F32-8C31-EA39B8A9855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2" creationId="{2C4674C2-3CD0-4050-9667-FAEE3A22324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3" creationId="{6DF83665-4D91-4E8F-B49A-65CC2CC7B07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4" creationId="{94D7D60B-B09B-4187-B4D7-E555595A124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5" creationId="{9883E414-907B-4ADC-89DC-CDD2024AF30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6" creationId="{89D7FFEE-DCBD-4310-B621-1222D4B5FFA7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7" creationId="{5BCEBCE3-BE61-41C4-9E23-A1E61290709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8" creationId="{AA65C257-C628-442F-8988-91C4A7E359BE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09" creationId="{9C60778F-3419-42B8-B732-0C5E441F584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0" creationId="{A6CE2A88-9AFB-4440-8AB4-826B60E67F4C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1" creationId="{A7FAE3B7-D586-4D69-B0A3-3A0547D0059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2" creationId="{134BEC1E-58D9-4E99-B183-E3DC0238AA1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3" creationId="{F2C5B30B-8D9F-4D24-BF4A-7EFF84D92A5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4" creationId="{DD0C3878-DCF7-4F12-9E3C-A5C8A817AD5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5" creationId="{A6706877-902B-4FC2-9AE5-4DE4B2035F88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6" creationId="{A5E7119E-B63B-4272-9201-C31718EAC45F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7" creationId="{EFBFA7F8-27FF-4E4C-BE23-92668B821BCB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8" creationId="{C085F6A1-0D69-48CC-9076-3CE9223EE626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19" creationId="{0BED8870-5648-43B5-BB3E-C9AF935B402A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0" creationId="{6AEE40BB-67EF-4412-B357-3CAC85F1875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1" creationId="{4EA900E7-B2EF-46AA-B584-562C9BAC21B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2" creationId="{85008003-4030-41B7-8673-1785A12C8A33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3" creationId="{D6AB4930-E2BA-4200-8388-1C4EC388E1F5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4" creationId="{21A7189F-2F0A-4249-87E8-8E037A27EAF9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5" creationId="{AF98B461-121C-4613-85D4-AD684BD4F5D0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6" creationId="{12E58B53-8147-45E4-ADF2-40B57AE086F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7" creationId="{1F19CD8C-1D38-43CF-89FB-99EF31652EEB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8" creationId="{E05DC699-D35E-4E09-A5B5-149564780E7D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29" creationId="{67222D61-B5B7-4144-A83D-592AF9A266E4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30" creationId="{1405F5F2-58A9-4372-A04F-C0423260F88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31" creationId="{37BF00A2-985A-442D-B79B-E09F60A0EA81}"/>
          </ac:spMkLst>
        </pc:spChg>
        <pc:spChg chg="add mod">
          <ac:chgData name="Fatima Pillosu" userId="a6295d4dc9e22643" providerId="LiveId" clId="{F1883429-6B2D-4DD5-8671-CEE3DA9B7343}" dt="2021-07-12T07:19:35.814" v="584"/>
          <ac:spMkLst>
            <pc:docMk/>
            <pc:sldMk cId="2615259458" sldId="257"/>
            <ac:spMk id="1332" creationId="{AB947295-005D-4B19-B73E-39FB3B0743F1}"/>
          </ac:spMkLst>
        </pc:spChg>
        <pc:spChg chg="add mod">
          <ac:chgData name="Fatima Pillosu" userId="a6295d4dc9e22643" providerId="LiveId" clId="{F1883429-6B2D-4DD5-8671-CEE3DA9B7343}" dt="2021-07-12T07:20:06.178" v="586" actId="1076"/>
          <ac:spMkLst>
            <pc:docMk/>
            <pc:sldMk cId="2615259458" sldId="257"/>
            <ac:spMk id="1333" creationId="{69E218B3-95B5-4B30-B177-CBAB6BC56A35}"/>
          </ac:spMkLst>
        </pc:spChg>
        <pc:spChg chg="add mod">
          <ac:chgData name="Fatima Pillosu" userId="a6295d4dc9e22643" providerId="LiveId" clId="{F1883429-6B2D-4DD5-8671-CEE3DA9B7343}" dt="2021-07-12T07:20:24.393" v="595" actId="1036"/>
          <ac:spMkLst>
            <pc:docMk/>
            <pc:sldMk cId="2615259458" sldId="257"/>
            <ac:spMk id="1334" creationId="{41C0B24E-EFB6-4320-B652-2B0AC15ED3E5}"/>
          </ac:spMkLst>
        </pc:spChg>
        <pc:grpChg chg="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26" creationId="{AD9CBB19-C513-4EE5-B0B9-C6F7FAA8AF36}"/>
          </ac:grpSpMkLst>
        </pc:grpChg>
        <pc:grpChg chg="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82" creationId="{10C1C177-E174-4B00-A415-7293AF41062A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147" creationId="{C50904F7-713C-4E59-9CA9-576444A91FF8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150" creationId="{6A58EBC9-A9F3-4C69-86EE-9E6C9D208742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185" creationId="{65F126DF-B919-4BB3-ACC5-CA1FCAFD03ED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257" creationId="{46C3D300-0B59-4162-A701-EC9352AEBF77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260" creationId="{0364C83A-6BB6-49E3-8445-0F05B4CE0F51}"/>
          </ac:grpSpMkLst>
        </pc:grpChg>
        <pc:grpChg chg="add del mod">
          <ac:chgData name="Fatima Pillosu" userId="a6295d4dc9e22643" providerId="LiveId" clId="{F1883429-6B2D-4DD5-8671-CEE3DA9B7343}" dt="2021-07-12T01:03:07.360" v="515" actId="21"/>
          <ac:grpSpMkLst>
            <pc:docMk/>
            <pc:sldMk cId="2615259458" sldId="257"/>
            <ac:grpSpMk id="263" creationId="{0EB8676F-160E-4EEF-BFA9-6EAF35CC2D1F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333" creationId="{87354D25-6E22-4376-9649-7C8BF80AAE21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367" creationId="{7DC3D072-6F3A-49A7-A9FE-54B620DA0FF9}"/>
          </ac:grpSpMkLst>
        </pc:grpChg>
        <pc:grpChg chg="mod">
          <ac:chgData name="Fatima Pillosu" userId="a6295d4dc9e22643" providerId="LiveId" clId="{F1883429-6B2D-4DD5-8671-CEE3DA9B7343}" dt="2021-07-12T01:03:26.169" v="516"/>
          <ac:grpSpMkLst>
            <pc:docMk/>
            <pc:sldMk cId="2615259458" sldId="257"/>
            <ac:grpSpMk id="368" creationId="{9694D489-C7E2-43B9-A844-ABD85A1305C9}"/>
          </ac:grpSpMkLst>
        </pc:grpChg>
        <pc:grpChg chg="mod">
          <ac:chgData name="Fatima Pillosu" userId="a6295d4dc9e22643" providerId="LiveId" clId="{F1883429-6B2D-4DD5-8671-CEE3DA9B7343}" dt="2021-07-12T01:03:26.169" v="516"/>
          <ac:grpSpMkLst>
            <pc:docMk/>
            <pc:sldMk cId="2615259458" sldId="257"/>
            <ac:grpSpMk id="370" creationId="{F45EA42A-ADEF-400B-A74D-32A558019297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402" creationId="{006CE265-B722-4492-9034-AC4D1916FFEA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405" creationId="{E4AFED46-0D8B-4C74-B90D-55FF6303FF75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440" creationId="{27053B43-0286-43BF-AF51-D653250B6D26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512" creationId="{81F53340-6416-4227-95F7-FD24CBABC6C1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515" creationId="{F4D19A83-E369-4BB7-A0FD-B1A482E83DCA}"/>
          </ac:grpSpMkLst>
        </pc:grpChg>
        <pc:grpChg chg="add del mod">
          <ac:chgData name="Fatima Pillosu" userId="a6295d4dc9e22643" providerId="LiveId" clId="{F1883429-6B2D-4DD5-8671-CEE3DA9B7343}" dt="2021-07-12T07:18:00.581" v="578" actId="21"/>
          <ac:grpSpMkLst>
            <pc:docMk/>
            <pc:sldMk cId="2615259458" sldId="257"/>
            <ac:grpSpMk id="518" creationId="{6F17F0B6-8E9E-4181-BB50-BD83CB41ACB7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589" creationId="{F3B79A76-D805-421C-95A2-42F628256182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623" creationId="{5FD5A8F4-92F8-4D8B-882E-91F55EC977C3}"/>
          </ac:grpSpMkLst>
        </pc:grpChg>
        <pc:grpChg chg="mod">
          <ac:chgData name="Fatima Pillosu" userId="a6295d4dc9e22643" providerId="LiveId" clId="{F1883429-6B2D-4DD5-8671-CEE3DA9B7343}" dt="2021-07-12T07:18:21.054" v="579"/>
          <ac:grpSpMkLst>
            <pc:docMk/>
            <pc:sldMk cId="2615259458" sldId="257"/>
            <ac:grpSpMk id="624" creationId="{5DC7FD4C-531F-4A46-90B8-5DDD745AF53B}"/>
          </ac:grpSpMkLst>
        </pc:grpChg>
        <pc:grpChg chg="mod">
          <ac:chgData name="Fatima Pillosu" userId="a6295d4dc9e22643" providerId="LiveId" clId="{F1883429-6B2D-4DD5-8671-CEE3DA9B7343}" dt="2021-07-12T07:18:21.054" v="579"/>
          <ac:grpSpMkLst>
            <pc:docMk/>
            <pc:sldMk cId="2615259458" sldId="257"/>
            <ac:grpSpMk id="626" creationId="{03D4DE71-37D6-43DB-88DE-C76A8D226342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658" creationId="{1B1DD22C-7FB5-437D-AC89-2D586A94BCF2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661" creationId="{D5850563-03A5-40D7-8F65-DB7D74923DF6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696" creationId="{D5FD7230-BF93-4B8D-8AB5-33E88E3F2A5B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767" creationId="{6AA4025B-9FC4-4F92-8719-7D834AC58B81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770" creationId="{B327E90F-B86F-4967-AB49-EB41BDD89D91}"/>
          </ac:grpSpMkLst>
        </pc:grpChg>
        <pc:grpChg chg="add del mod">
          <ac:chgData name="Fatima Pillosu" userId="a6295d4dc9e22643" providerId="LiveId" clId="{F1883429-6B2D-4DD5-8671-CEE3DA9B7343}" dt="2021-07-12T07:18:38.121" v="580" actId="21"/>
          <ac:grpSpMkLst>
            <pc:docMk/>
            <pc:sldMk cId="2615259458" sldId="257"/>
            <ac:grpSpMk id="773" creationId="{7965C125-09C7-4A37-9478-8819A5CCCA1A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844" creationId="{54095CD7-0566-4E45-BCA2-70A45ED5AC47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878" creationId="{1C90867B-DC14-42E3-A491-AED9382DE8D2}"/>
          </ac:grpSpMkLst>
        </pc:grpChg>
        <pc:grpChg chg="mod">
          <ac:chgData name="Fatima Pillosu" userId="a6295d4dc9e22643" providerId="LiveId" clId="{F1883429-6B2D-4DD5-8671-CEE3DA9B7343}" dt="2021-07-12T07:18:52.336" v="581"/>
          <ac:grpSpMkLst>
            <pc:docMk/>
            <pc:sldMk cId="2615259458" sldId="257"/>
            <ac:grpSpMk id="879" creationId="{C727482E-2E73-4B21-A8D7-B2BF9C978518}"/>
          </ac:grpSpMkLst>
        </pc:grpChg>
        <pc:grpChg chg="mod">
          <ac:chgData name="Fatima Pillosu" userId="a6295d4dc9e22643" providerId="LiveId" clId="{F1883429-6B2D-4DD5-8671-CEE3DA9B7343}" dt="2021-07-12T07:18:52.336" v="581"/>
          <ac:grpSpMkLst>
            <pc:docMk/>
            <pc:sldMk cId="2615259458" sldId="257"/>
            <ac:grpSpMk id="881" creationId="{464C7B5B-DB50-45F9-879E-5FA44620A29E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913" creationId="{2F9D81D4-AFAA-495D-88B4-E35B20FE8A3E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916" creationId="{17545B64-C88C-4081-9147-B0C30B0B8F0C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951" creationId="{256F7DB8-F39F-4A28-A720-2F822735DE02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1022" creationId="{1BF591B4-3F3B-4E1E-9A9B-4F53EECD838D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1025" creationId="{B4820EB3-0053-4E26-97EE-62425548802F}"/>
          </ac:grpSpMkLst>
        </pc:grpChg>
        <pc:grpChg chg="add del mod">
          <ac:chgData name="Fatima Pillosu" userId="a6295d4dc9e22643" providerId="LiveId" clId="{F1883429-6B2D-4DD5-8671-CEE3DA9B7343}" dt="2021-07-12T07:19:23.502" v="583" actId="21"/>
          <ac:grpSpMkLst>
            <pc:docMk/>
            <pc:sldMk cId="2615259458" sldId="257"/>
            <ac:grpSpMk id="1028" creationId="{B20A7E3B-6490-43B3-965F-AA69B93683F7}"/>
          </ac:grpSpMkLst>
        </pc:grpChg>
        <pc:grpChg chg="add mod">
          <ac:chgData name="Fatima Pillosu" userId="a6295d4dc9e22643" providerId="LiveId" clId="{F1883429-6B2D-4DD5-8671-CEE3DA9B7343}" dt="2021-07-12T07:21:14.334" v="611" actId="1036"/>
          <ac:grpSpMkLst>
            <pc:docMk/>
            <pc:sldMk cId="2615259458" sldId="257"/>
            <ac:grpSpMk id="1099" creationId="{951ADC80-BC0F-4A76-A871-282ED16E3A57}"/>
          </ac:grpSpMkLst>
        </pc:grpChg>
        <pc:grpChg chg="add mod">
          <ac:chgData name="Fatima Pillosu" userId="a6295d4dc9e22643" providerId="LiveId" clId="{F1883429-6B2D-4DD5-8671-CEE3DA9B7343}" dt="2021-07-12T07:21:14.334" v="611" actId="1036"/>
          <ac:grpSpMkLst>
            <pc:docMk/>
            <pc:sldMk cId="2615259458" sldId="257"/>
            <ac:grpSpMk id="1133" creationId="{8CD15F31-CD63-481F-9636-896D2D93B1EC}"/>
          </ac:grpSpMkLst>
        </pc:grpChg>
        <pc:grpChg chg="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134" creationId="{F36B065C-A36A-4B54-8F22-CB347D9E4E26}"/>
          </ac:grpSpMkLst>
        </pc:grpChg>
        <pc:grpChg chg="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136" creationId="{A4943126-4828-4F86-8309-A7C2188006C8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168" creationId="{66F8C2F5-24B6-4F3E-AA7B-28251B802BB8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171" creationId="{0ED68A80-9EE2-496F-9604-7BD90A54464A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206" creationId="{624C8147-99A1-4C0F-A16B-77B96D291B04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277" creationId="{791A8029-9FEC-48EB-BFE6-5089376CC06F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280" creationId="{BF678505-4D50-4AE3-B8EB-D9135849ABB5}"/>
          </ac:grpSpMkLst>
        </pc:grpChg>
        <pc:grpChg chg="add mod">
          <ac:chgData name="Fatima Pillosu" userId="a6295d4dc9e22643" providerId="LiveId" clId="{F1883429-6B2D-4DD5-8671-CEE3DA9B7343}" dt="2021-07-12T07:19:35.814" v="584"/>
          <ac:grpSpMkLst>
            <pc:docMk/>
            <pc:sldMk cId="2615259458" sldId="257"/>
            <ac:grpSpMk id="1283" creationId="{5ACD6B41-70BA-4A88-BE08-0B60ABF3C98C}"/>
          </ac:grpSpMkLst>
        </pc:grp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67" creationId="{E75E7041-ABD7-4D5B-879F-EFE479F26911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68" creationId="{97B75523-55C1-40E3-96BF-DD0A7BA8AE4C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69" creationId="{05594D47-269A-4F60-A01C-30CED1A277BD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0" creationId="{3D07FA12-EF85-48ED-B780-6BA6D89BBD8B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2" creationId="{852E4CD6-7D6C-4ACB-B77E-746E5ECB0469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3" creationId="{E3F27D2B-0845-4AF3-8802-E23EE6D2B89E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4" creationId="{C63C9050-A43B-4239-8A55-28B8C120C988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5" creationId="{35869D23-1C63-4E01-9D07-B9DE8B2ECCA1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6" creationId="{C570394E-70CA-4352-9F19-57F11E7FC0DC}"/>
          </ac:picMkLst>
        </pc:picChg>
        <pc:picChg chg="del mod modCrop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77" creationId="{49A910BB-7C9A-43C0-A763-3BF379B93244}"/>
          </ac:picMkLst>
        </pc:picChg>
        <pc:picChg chg="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107" creationId="{FDF7FDD3-D416-4319-8666-B4F81A063003}"/>
          </ac:picMkLst>
        </pc:picChg>
        <pc:picChg chg="mod">
          <ac:chgData name="Fatima Pillosu" userId="a6295d4dc9e22643" providerId="LiveId" clId="{F1883429-6B2D-4DD5-8671-CEE3DA9B7343}" dt="2021-07-12T00:57:37.577" v="415"/>
          <ac:picMkLst>
            <pc:docMk/>
            <pc:sldMk cId="2615259458" sldId="257"/>
            <ac:picMk id="148" creationId="{E8373686-B72D-4E09-8BF3-B30B9B95EE33}"/>
          </ac:picMkLst>
        </pc:picChg>
        <pc:picChg chg="mod">
          <ac:chgData name="Fatima Pillosu" userId="a6295d4dc9e22643" providerId="LiveId" clId="{F1883429-6B2D-4DD5-8671-CEE3DA9B7343}" dt="2021-07-12T00:57:37.577" v="415"/>
          <ac:picMkLst>
            <pc:docMk/>
            <pc:sldMk cId="2615259458" sldId="257"/>
            <ac:picMk id="151" creationId="{D2706931-1B45-4D65-A46A-956A79EC598A}"/>
          </ac:picMkLst>
        </pc:picChg>
        <pc:picChg chg="add 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191" creationId="{48A38A3B-B32A-4067-B53D-BF72BD8055AE}"/>
          </ac:picMkLst>
        </pc:picChg>
        <pc:picChg chg="add 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192" creationId="{91A24DFB-C594-4628-830D-5A1D97ACAF60}"/>
          </ac:picMkLst>
        </pc:picChg>
        <pc:picChg chg="add 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193" creationId="{CA750A8A-7B93-4431-A675-9EE64AB0DC26}"/>
          </ac:picMkLst>
        </pc:picChg>
        <pc:picChg chg="add del mod">
          <ac:chgData name="Fatima Pillosu" userId="a6295d4dc9e22643" providerId="LiveId" clId="{F1883429-6B2D-4DD5-8671-CEE3DA9B7343}" dt="2021-07-12T01:03:07.360" v="515" actId="21"/>
          <ac:picMkLst>
            <pc:docMk/>
            <pc:sldMk cId="2615259458" sldId="257"/>
            <ac:picMk id="194" creationId="{2FCAAAB0-2E97-41EE-85C2-3B2135688EC2}"/>
          </ac:picMkLst>
        </pc:picChg>
        <pc:picChg chg="mod">
          <ac:chgData name="Fatima Pillosu" userId="a6295d4dc9e22643" providerId="LiveId" clId="{F1883429-6B2D-4DD5-8671-CEE3DA9B7343}" dt="2021-07-12T00:57:37.577" v="415"/>
          <ac:picMkLst>
            <pc:docMk/>
            <pc:sldMk cId="2615259458" sldId="257"/>
            <ac:picMk id="258" creationId="{FDF34431-08AC-4300-825A-EAE6DCBACFC7}"/>
          </ac:picMkLst>
        </pc:picChg>
        <pc:picChg chg="mod">
          <ac:chgData name="Fatima Pillosu" userId="a6295d4dc9e22643" providerId="LiveId" clId="{F1883429-6B2D-4DD5-8671-CEE3DA9B7343}" dt="2021-07-12T00:57:37.577" v="415"/>
          <ac:picMkLst>
            <pc:docMk/>
            <pc:sldMk cId="2615259458" sldId="257"/>
            <ac:picMk id="261" creationId="{D9F56834-11B0-45C5-8809-C75F89A08315}"/>
          </ac:picMkLst>
        </pc:picChg>
        <pc:picChg chg="mod">
          <ac:chgData name="Fatima Pillosu" userId="a6295d4dc9e22643" providerId="LiveId" clId="{F1883429-6B2D-4DD5-8671-CEE3DA9B7343}" dt="2021-07-12T00:57:37.577" v="415"/>
          <ac:picMkLst>
            <pc:docMk/>
            <pc:sldMk cId="2615259458" sldId="257"/>
            <ac:picMk id="264" creationId="{23C98EE7-043C-41FB-9C0C-E4ED359387C8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0" creationId="{DD65F125-9FDF-4535-8EF6-2294197E92AB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1" creationId="{051EF758-EE12-4B97-A333-41A96CC6AAC0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2" creationId="{E4AC24D4-9AF5-44B3-8F27-7F4AFA07024A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3" creationId="{725A8299-B7DB-4393-9DCA-60E94D909A24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4" creationId="{6A8A0F31-681B-431B-9F11-21F28A8BC5F7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5" creationId="{0505DE43-692B-4987-834D-0C6E0BA7EBBA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6" creationId="{2C78EC88-744A-4A06-A210-B5CA276E32B6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7" creationId="{D3A713A9-DB0B-4314-B210-26F2FC588AEE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8" creationId="{A28947CE-5126-4D21-87DD-0F7EAB49BBB3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29" creationId="{66D19476-C02E-422C-A80D-66E1EB28EAB9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358" creationId="{EF5E88C0-79C4-4CB6-A05F-5D626BB21428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373" creationId="{B2394EF1-4E82-4F48-96F6-408D11863794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403" creationId="{323933DE-FEDD-4CA4-8A0F-281DADDA2FA3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406" creationId="{6E34796E-9B54-408B-A961-1DD2FD9442D4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446" creationId="{DC4A6DE7-1735-480A-9771-7327D73EB949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447" creationId="{9D2BFAFB-172A-4E59-BF67-6BC2FA662B8E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448" creationId="{34200AA6-621E-4BEA-A691-70BF663167EE}"/>
          </ac:picMkLst>
        </pc:picChg>
        <pc:picChg chg="add del mod">
          <ac:chgData name="Fatima Pillosu" userId="a6295d4dc9e22643" providerId="LiveId" clId="{F1883429-6B2D-4DD5-8671-CEE3DA9B7343}" dt="2021-07-12T07:18:00.581" v="578" actId="21"/>
          <ac:picMkLst>
            <pc:docMk/>
            <pc:sldMk cId="2615259458" sldId="257"/>
            <ac:picMk id="449" creationId="{2F9880CE-6E8F-43F0-BA2A-EE2B1500AE0A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513" creationId="{8412E9F8-7A9E-4678-BC58-8FA68A7291AA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516" creationId="{DA2E0004-A509-4ACA-ACA3-58D57F9812A6}"/>
          </ac:picMkLst>
        </pc:picChg>
        <pc:picChg chg="mod">
          <ac:chgData name="Fatima Pillosu" userId="a6295d4dc9e22643" providerId="LiveId" clId="{F1883429-6B2D-4DD5-8671-CEE3DA9B7343}" dt="2021-07-12T01:03:26.169" v="516"/>
          <ac:picMkLst>
            <pc:docMk/>
            <pc:sldMk cId="2615259458" sldId="257"/>
            <ac:picMk id="519" creationId="{0EAA26EA-A7A0-491F-9139-308F125897D9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76" creationId="{D77733DF-277E-426B-90D7-EF3B792BDD02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77" creationId="{BE67096F-33BD-4E17-BC41-DDA17B3A3D80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78" creationId="{7741EF68-2B22-436B-84C0-66B8BA87D3BD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79" creationId="{C3C40FF6-7851-4FDB-B849-BFDC441019C8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0" creationId="{2B629AD5-1BAC-4E1C-B89A-896BF7114B08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1" creationId="{F13CD19C-E58B-4215-B70C-A04D191771BB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2" creationId="{1A71E207-D5DD-41BB-AC89-693D7C2ED85C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3" creationId="{CA656CCC-A30B-4278-9646-20421FF39EC4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4" creationId="{66A92321-DF57-4BD4-A8DF-36E916EA71B7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585" creationId="{C3F4EC40-0F1B-4C2E-8B91-8AA7047EBF36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614" creationId="{9DF85E8E-4383-44C3-866B-C470F3DF85DF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629" creationId="{4F36EB51-13F7-49B2-AA1C-B3A52BFFEFDA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659" creationId="{B7F89C89-3A2C-440C-BC22-39EBF4F0658F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662" creationId="{47EFEF1A-5AA8-4FB1-80CA-7521FF86CA25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702" creationId="{371F6B16-F465-4F09-BD73-E9E68FB433F5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703" creationId="{AFF97F42-8E79-4B0B-B355-85855FF8CA77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704" creationId="{2523824E-2483-4D79-BBDA-BA87EECFD875}"/>
          </ac:picMkLst>
        </pc:picChg>
        <pc:picChg chg="add del mod">
          <ac:chgData name="Fatima Pillosu" userId="a6295d4dc9e22643" providerId="LiveId" clId="{F1883429-6B2D-4DD5-8671-CEE3DA9B7343}" dt="2021-07-12T07:18:38.121" v="580" actId="21"/>
          <ac:picMkLst>
            <pc:docMk/>
            <pc:sldMk cId="2615259458" sldId="257"/>
            <ac:picMk id="705" creationId="{F624CE50-903B-4CFE-B1BE-F16427A55AEF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768" creationId="{EE551BE4-F136-4DA4-B2D8-885DB6CBEA7A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771" creationId="{5A89FF25-521D-425A-877E-2403074A8061}"/>
          </ac:picMkLst>
        </pc:picChg>
        <pc:picChg chg="mod">
          <ac:chgData name="Fatima Pillosu" userId="a6295d4dc9e22643" providerId="LiveId" clId="{F1883429-6B2D-4DD5-8671-CEE3DA9B7343}" dt="2021-07-12T07:18:21.054" v="579"/>
          <ac:picMkLst>
            <pc:docMk/>
            <pc:sldMk cId="2615259458" sldId="257"/>
            <ac:picMk id="774" creationId="{F00DD17D-724D-4CAE-9FA7-1232E4810670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1" creationId="{EA65DDE3-8568-4021-92D6-932672DE6914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2" creationId="{CD868C3E-8B2A-40F1-9A0E-05F9BCF7B7DA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3" creationId="{FBE14F77-7D38-4D94-8C39-81A638EB690B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4" creationId="{F4B4DFE2-1480-4F22-82B0-C682007D107F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5" creationId="{554F158D-DCEF-4CAE-ABB0-B263524F5619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6" creationId="{148EA010-8157-4157-A994-ED70415A3DA5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7" creationId="{700D8FED-1A59-4D31-B4A0-720FE163BF65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8" creationId="{2454288A-BBD8-405E-9111-355DD8CFB8B1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39" creationId="{4F5E4807-18E9-47AE-BC0E-2F0838FCC133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40" creationId="{B179E40B-A4D5-4BBF-98E2-48E6A28CA07D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869" creationId="{F10C7B6B-A9AB-465B-8DD3-12C477369011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884" creationId="{3A04A57E-5B9C-410A-9059-9F56D43BD7FB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914" creationId="{230D7501-253E-4393-B95D-0D5C2A92CE6C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917" creationId="{A7CFCE99-30F7-4962-8624-F93E20C9BD9D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957" creationId="{A0FFFB88-316F-4D64-8397-88ADD5F3B84C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958" creationId="{FA4892CE-7F79-44C7-8240-76ADF8FFE06B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959" creationId="{3B34796C-A621-4B40-A496-493210521B70}"/>
          </ac:picMkLst>
        </pc:picChg>
        <pc:picChg chg="add del mod">
          <ac:chgData name="Fatima Pillosu" userId="a6295d4dc9e22643" providerId="LiveId" clId="{F1883429-6B2D-4DD5-8671-CEE3DA9B7343}" dt="2021-07-12T07:19:23.502" v="583" actId="21"/>
          <ac:picMkLst>
            <pc:docMk/>
            <pc:sldMk cId="2615259458" sldId="257"/>
            <ac:picMk id="960" creationId="{3B08A251-A7E1-46F8-A196-462F2F5F3DC4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1023" creationId="{CFABB1BE-7C5D-4284-819F-DE4A7555AC3D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1026" creationId="{D28FFBA8-306B-47A3-96B2-AFB2EBC3BC52}"/>
          </ac:picMkLst>
        </pc:picChg>
        <pc:picChg chg="mod">
          <ac:chgData name="Fatima Pillosu" userId="a6295d4dc9e22643" providerId="LiveId" clId="{F1883429-6B2D-4DD5-8671-CEE3DA9B7343}" dt="2021-07-12T07:18:52.336" v="581"/>
          <ac:picMkLst>
            <pc:docMk/>
            <pc:sldMk cId="2615259458" sldId="257"/>
            <ac:picMk id="1029" creationId="{04D57617-81DA-483B-A0AC-17F7EFD0A517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86" creationId="{67A6FC3C-3E0C-44B8-B0DF-46E92F04942B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87" creationId="{B2E51A18-1215-4C8A-8DFF-1794CEC5247F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88" creationId="{3AB1A495-A416-455A-93A8-72E9F6C64FDC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89" creationId="{95D9B690-D07D-422E-B710-2C8D39BB3F60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0" creationId="{2BACE0BB-FA03-4DFC-9391-67E7C131C8E7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1" creationId="{FDB9A719-3570-4DD7-8E87-0B63EE652A87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2" creationId="{CD958C43-9E26-4245-859D-2BB0A467D6DC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3" creationId="{0D0B8ED5-D1D1-4333-87CD-A9882FC7F439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4" creationId="{1379B17E-4623-4248-8675-A108B74D2882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095" creationId="{54B1DF72-CD88-452E-89E9-B4AE8BEDB37E}"/>
          </ac:picMkLst>
        </pc:picChg>
        <pc:picChg chg="add mod">
          <ac:chgData name="Fatima Pillosu" userId="a6295d4dc9e22643" providerId="LiveId" clId="{F1883429-6B2D-4DD5-8671-CEE3DA9B7343}" dt="2021-07-12T07:21:14.334" v="611" actId="1036"/>
          <ac:picMkLst>
            <pc:docMk/>
            <pc:sldMk cId="2615259458" sldId="257"/>
            <ac:picMk id="1124" creationId="{C0F285D6-33B0-420D-B549-E51E2810EB75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139" creationId="{D6298F2F-C503-41BC-960E-C43BD25B9776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169" creationId="{E6A4A244-9748-493B-936B-7322944E37B2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172" creationId="{8FEBA512-275F-450A-A0C0-A487B7DAACDF}"/>
          </ac:picMkLst>
        </pc:picChg>
        <pc:picChg chg="add 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12" creationId="{97F77DF6-C567-4172-9964-AA639ECDCC0D}"/>
          </ac:picMkLst>
        </pc:picChg>
        <pc:picChg chg="add 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13" creationId="{514C8718-C7A6-496F-964D-6FF180D0354E}"/>
          </ac:picMkLst>
        </pc:picChg>
        <pc:picChg chg="add 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14" creationId="{F650C66E-3BC2-4978-BC96-044884EE9CCB}"/>
          </ac:picMkLst>
        </pc:picChg>
        <pc:picChg chg="add 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15" creationId="{ED0EBAAF-C2EB-4040-BF4E-40776A8F8847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78" creationId="{C9634BE9-FC36-465E-A363-2C40D7AB5D4A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81" creationId="{5F0CBDF5-F8AE-4D83-89B9-270476F93E1A}"/>
          </ac:picMkLst>
        </pc:picChg>
        <pc:picChg chg="mod">
          <ac:chgData name="Fatima Pillosu" userId="a6295d4dc9e22643" providerId="LiveId" clId="{F1883429-6B2D-4DD5-8671-CEE3DA9B7343}" dt="2021-07-12T07:19:35.814" v="584"/>
          <ac:picMkLst>
            <pc:docMk/>
            <pc:sldMk cId="2615259458" sldId="257"/>
            <ac:picMk id="1284" creationId="{D5D26BDC-ED77-40E1-8047-0294F8ECC3B0}"/>
          </ac:picMkLst>
        </pc:picChg>
        <pc:cxnChg chg="add del mod">
          <ac:chgData name="Fatima Pillosu" userId="a6295d4dc9e22643" providerId="LiveId" clId="{F1883429-6B2D-4DD5-8671-CEE3DA9B7343}" dt="2021-07-12T00:50:35.149" v="188" actId="478"/>
          <ac:cxnSpMkLst>
            <pc:docMk/>
            <pc:sldMk cId="2615259458" sldId="257"/>
            <ac:cxnSpMk id="5" creationId="{C84F4519-E033-4B65-B30C-5A31820F1CC6}"/>
          </ac:cxnSpMkLst>
        </pc:cxnChg>
        <pc:cxnChg chg="add del mod">
          <ac:chgData name="Fatima Pillosu" userId="a6295d4dc9e22643" providerId="LiveId" clId="{F1883429-6B2D-4DD5-8671-CEE3DA9B7343}" dt="2021-07-12T01:03:04.643" v="514" actId="478"/>
          <ac:cxnSpMkLst>
            <pc:docMk/>
            <pc:sldMk cId="2615259458" sldId="257"/>
            <ac:cxnSpMk id="7" creationId="{42854DC9-BCA2-4920-85D9-2BFDB92DB762}"/>
          </ac:cxnSpMkLst>
        </pc:cxnChg>
        <pc:cxnChg chg="add del mod">
          <ac:chgData name="Fatima Pillosu" userId="a6295d4dc9e22643" providerId="LiveId" clId="{F1883429-6B2D-4DD5-8671-CEE3DA9B7343}" dt="2021-07-12T01:03:07.360" v="515" actId="21"/>
          <ac:cxnSpMkLst>
            <pc:docMk/>
            <pc:sldMk cId="2615259458" sldId="257"/>
            <ac:cxnSpMk id="220" creationId="{AF0DCFBD-2C5C-47BC-8402-EE3711CCE2F3}"/>
          </ac:cxnSpMkLst>
        </pc:cxnChg>
        <pc:cxnChg chg="add del mod">
          <ac:chgData name="Fatima Pillosu" userId="a6295d4dc9e22643" providerId="LiveId" clId="{F1883429-6B2D-4DD5-8671-CEE3DA9B7343}" dt="2021-07-12T01:03:07.360" v="515" actId="21"/>
          <ac:cxnSpMkLst>
            <pc:docMk/>
            <pc:sldMk cId="2615259458" sldId="257"/>
            <ac:cxnSpMk id="221" creationId="{411D3B67-14FE-4673-81C3-DC7B734B7C38}"/>
          </ac:cxnSpMkLst>
        </pc:cxnChg>
        <pc:cxnChg chg="add del mod">
          <ac:chgData name="Fatima Pillosu" userId="a6295d4dc9e22643" providerId="LiveId" clId="{F1883429-6B2D-4DD5-8671-CEE3DA9B7343}" dt="2021-07-12T01:03:07.360" v="515" actId="21"/>
          <ac:cxnSpMkLst>
            <pc:docMk/>
            <pc:sldMk cId="2615259458" sldId="257"/>
            <ac:cxnSpMk id="222" creationId="{91850BCF-EED3-46FF-B7D6-128FA9997794}"/>
          </ac:cxnSpMkLst>
        </pc:cxnChg>
        <pc:cxnChg chg="add del mod">
          <ac:chgData name="Fatima Pillosu" userId="a6295d4dc9e22643" providerId="LiveId" clId="{F1883429-6B2D-4DD5-8671-CEE3DA9B7343}" dt="2021-07-12T01:03:07.360" v="515" actId="21"/>
          <ac:cxnSpMkLst>
            <pc:docMk/>
            <pc:sldMk cId="2615259458" sldId="257"/>
            <ac:cxnSpMk id="223" creationId="{900D0F6C-DEED-4AC4-BDCE-5219A78F2AF5}"/>
          </ac:cxnSpMkLst>
        </pc:cxnChg>
        <pc:cxnChg chg="add del mod">
          <ac:chgData name="Fatima Pillosu" userId="a6295d4dc9e22643" providerId="LiveId" clId="{F1883429-6B2D-4DD5-8671-CEE3DA9B7343}" dt="2021-07-12T07:18:00.581" v="578" actId="21"/>
          <ac:cxnSpMkLst>
            <pc:docMk/>
            <pc:sldMk cId="2615259458" sldId="257"/>
            <ac:cxnSpMk id="475" creationId="{A64FFCAE-DCFB-4790-B805-6E37474AB610}"/>
          </ac:cxnSpMkLst>
        </pc:cxnChg>
        <pc:cxnChg chg="add del mod">
          <ac:chgData name="Fatima Pillosu" userId="a6295d4dc9e22643" providerId="LiveId" clId="{F1883429-6B2D-4DD5-8671-CEE3DA9B7343}" dt="2021-07-12T07:18:00.581" v="578" actId="21"/>
          <ac:cxnSpMkLst>
            <pc:docMk/>
            <pc:sldMk cId="2615259458" sldId="257"/>
            <ac:cxnSpMk id="476" creationId="{2A409ECF-322D-4518-8B36-B4A63FD26D64}"/>
          </ac:cxnSpMkLst>
        </pc:cxnChg>
        <pc:cxnChg chg="add del mod">
          <ac:chgData name="Fatima Pillosu" userId="a6295d4dc9e22643" providerId="LiveId" clId="{F1883429-6B2D-4DD5-8671-CEE3DA9B7343}" dt="2021-07-12T07:18:00.581" v="578" actId="21"/>
          <ac:cxnSpMkLst>
            <pc:docMk/>
            <pc:sldMk cId="2615259458" sldId="257"/>
            <ac:cxnSpMk id="477" creationId="{24FBBBC3-97AD-4F8E-85C0-551851577ECE}"/>
          </ac:cxnSpMkLst>
        </pc:cxnChg>
        <pc:cxnChg chg="add del mod">
          <ac:chgData name="Fatima Pillosu" userId="a6295d4dc9e22643" providerId="LiveId" clId="{F1883429-6B2D-4DD5-8671-CEE3DA9B7343}" dt="2021-07-12T07:18:00.581" v="578" actId="21"/>
          <ac:cxnSpMkLst>
            <pc:docMk/>
            <pc:sldMk cId="2615259458" sldId="257"/>
            <ac:cxnSpMk id="478" creationId="{98007FFB-BCE1-420F-9410-B688201849D0}"/>
          </ac:cxnSpMkLst>
        </pc:cxnChg>
        <pc:cxnChg chg="add del mod">
          <ac:chgData name="Fatima Pillosu" userId="a6295d4dc9e22643" providerId="LiveId" clId="{F1883429-6B2D-4DD5-8671-CEE3DA9B7343}" dt="2021-07-12T07:18:38.121" v="580" actId="21"/>
          <ac:cxnSpMkLst>
            <pc:docMk/>
            <pc:sldMk cId="2615259458" sldId="257"/>
            <ac:cxnSpMk id="730" creationId="{D2BE6EBD-BBB3-427E-8584-DF1F22CC741E}"/>
          </ac:cxnSpMkLst>
        </pc:cxnChg>
        <pc:cxnChg chg="add del mod">
          <ac:chgData name="Fatima Pillosu" userId="a6295d4dc9e22643" providerId="LiveId" clId="{F1883429-6B2D-4DD5-8671-CEE3DA9B7343}" dt="2021-07-12T07:18:38.121" v="580" actId="21"/>
          <ac:cxnSpMkLst>
            <pc:docMk/>
            <pc:sldMk cId="2615259458" sldId="257"/>
            <ac:cxnSpMk id="731" creationId="{E7E5CDF1-26D8-4D77-A7EA-6160770CF26E}"/>
          </ac:cxnSpMkLst>
        </pc:cxnChg>
        <pc:cxnChg chg="add del mod">
          <ac:chgData name="Fatima Pillosu" userId="a6295d4dc9e22643" providerId="LiveId" clId="{F1883429-6B2D-4DD5-8671-CEE3DA9B7343}" dt="2021-07-12T07:18:38.121" v="580" actId="21"/>
          <ac:cxnSpMkLst>
            <pc:docMk/>
            <pc:sldMk cId="2615259458" sldId="257"/>
            <ac:cxnSpMk id="732" creationId="{A6DB8280-C8CD-4B88-81BF-BB2303E6F695}"/>
          </ac:cxnSpMkLst>
        </pc:cxnChg>
        <pc:cxnChg chg="add del mod">
          <ac:chgData name="Fatima Pillosu" userId="a6295d4dc9e22643" providerId="LiveId" clId="{F1883429-6B2D-4DD5-8671-CEE3DA9B7343}" dt="2021-07-12T07:18:38.121" v="580" actId="21"/>
          <ac:cxnSpMkLst>
            <pc:docMk/>
            <pc:sldMk cId="2615259458" sldId="257"/>
            <ac:cxnSpMk id="733" creationId="{52F48622-E563-4D8B-B5F1-35588233E436}"/>
          </ac:cxnSpMkLst>
        </pc:cxnChg>
        <pc:cxnChg chg="add del mod">
          <ac:chgData name="Fatima Pillosu" userId="a6295d4dc9e22643" providerId="LiveId" clId="{F1883429-6B2D-4DD5-8671-CEE3DA9B7343}" dt="2021-07-12T07:19:23.502" v="583" actId="21"/>
          <ac:cxnSpMkLst>
            <pc:docMk/>
            <pc:sldMk cId="2615259458" sldId="257"/>
            <ac:cxnSpMk id="985" creationId="{44FDFB24-7090-4743-88EF-483744BFA02B}"/>
          </ac:cxnSpMkLst>
        </pc:cxnChg>
        <pc:cxnChg chg="add del mod">
          <ac:chgData name="Fatima Pillosu" userId="a6295d4dc9e22643" providerId="LiveId" clId="{F1883429-6B2D-4DD5-8671-CEE3DA9B7343}" dt="2021-07-12T07:19:23.502" v="583" actId="21"/>
          <ac:cxnSpMkLst>
            <pc:docMk/>
            <pc:sldMk cId="2615259458" sldId="257"/>
            <ac:cxnSpMk id="986" creationId="{5C4AAF20-5AF6-4992-B413-EFC9930D714A}"/>
          </ac:cxnSpMkLst>
        </pc:cxnChg>
        <pc:cxnChg chg="add del mod">
          <ac:chgData name="Fatima Pillosu" userId="a6295d4dc9e22643" providerId="LiveId" clId="{F1883429-6B2D-4DD5-8671-CEE3DA9B7343}" dt="2021-07-12T07:19:23.502" v="583" actId="21"/>
          <ac:cxnSpMkLst>
            <pc:docMk/>
            <pc:sldMk cId="2615259458" sldId="257"/>
            <ac:cxnSpMk id="987" creationId="{99FA68CB-5479-4F96-AEF9-65F542B98BA6}"/>
          </ac:cxnSpMkLst>
        </pc:cxnChg>
        <pc:cxnChg chg="add del mod">
          <ac:chgData name="Fatima Pillosu" userId="a6295d4dc9e22643" providerId="LiveId" clId="{F1883429-6B2D-4DD5-8671-CEE3DA9B7343}" dt="2021-07-12T07:19:23.502" v="583" actId="21"/>
          <ac:cxnSpMkLst>
            <pc:docMk/>
            <pc:sldMk cId="2615259458" sldId="257"/>
            <ac:cxnSpMk id="988" creationId="{6E344F42-48F2-4220-97FD-8D8925B72FCC}"/>
          </ac:cxnSpMkLst>
        </pc:cxnChg>
        <pc:cxnChg chg="add mod">
          <ac:chgData name="Fatima Pillosu" userId="a6295d4dc9e22643" providerId="LiveId" clId="{F1883429-6B2D-4DD5-8671-CEE3DA9B7343}" dt="2021-07-12T07:19:35.814" v="584"/>
          <ac:cxnSpMkLst>
            <pc:docMk/>
            <pc:sldMk cId="2615259458" sldId="257"/>
            <ac:cxnSpMk id="1240" creationId="{0A669BE6-DE1B-43BA-9E07-8928AD5784CD}"/>
          </ac:cxnSpMkLst>
        </pc:cxnChg>
        <pc:cxnChg chg="add mod">
          <ac:chgData name="Fatima Pillosu" userId="a6295d4dc9e22643" providerId="LiveId" clId="{F1883429-6B2D-4DD5-8671-CEE3DA9B7343}" dt="2021-07-12T07:19:35.814" v="584"/>
          <ac:cxnSpMkLst>
            <pc:docMk/>
            <pc:sldMk cId="2615259458" sldId="257"/>
            <ac:cxnSpMk id="1241" creationId="{5E0DE4AD-8466-4B42-8C4B-F0866EB170F2}"/>
          </ac:cxnSpMkLst>
        </pc:cxnChg>
        <pc:cxnChg chg="add mod">
          <ac:chgData name="Fatima Pillosu" userId="a6295d4dc9e22643" providerId="LiveId" clId="{F1883429-6B2D-4DD5-8671-CEE3DA9B7343}" dt="2021-07-12T07:19:35.814" v="584"/>
          <ac:cxnSpMkLst>
            <pc:docMk/>
            <pc:sldMk cId="2615259458" sldId="257"/>
            <ac:cxnSpMk id="1242" creationId="{307D33BE-65EA-43B2-97FE-E60E495B5893}"/>
          </ac:cxnSpMkLst>
        </pc:cxnChg>
        <pc:cxnChg chg="add mod">
          <ac:chgData name="Fatima Pillosu" userId="a6295d4dc9e22643" providerId="LiveId" clId="{F1883429-6B2D-4DD5-8671-CEE3DA9B7343}" dt="2021-07-12T07:19:35.814" v="584"/>
          <ac:cxnSpMkLst>
            <pc:docMk/>
            <pc:sldMk cId="2615259458" sldId="257"/>
            <ac:cxnSpMk id="1243" creationId="{00E8398A-8B3C-4664-9B6F-05EA1359275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17" y="1443483"/>
            <a:ext cx="9302591" cy="3070719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028" y="4632621"/>
            <a:ext cx="8208169" cy="2129494"/>
          </a:xfrm>
        </p:spPr>
        <p:txBody>
          <a:bodyPr/>
          <a:lstStyle>
            <a:lvl1pPr marL="0" indent="0" algn="ctr">
              <a:buNone/>
              <a:defRPr sz="2873"/>
            </a:lvl1pPr>
            <a:lvl2pPr marL="547223" indent="0" algn="ctr">
              <a:buNone/>
              <a:defRPr sz="2394"/>
            </a:lvl2pPr>
            <a:lvl3pPr marL="1094445" indent="0" algn="ctr">
              <a:buNone/>
              <a:defRPr sz="2154"/>
            </a:lvl3pPr>
            <a:lvl4pPr marL="1641668" indent="0" algn="ctr">
              <a:buNone/>
              <a:defRPr sz="1915"/>
            </a:lvl4pPr>
            <a:lvl5pPr marL="2188891" indent="0" algn="ctr">
              <a:buNone/>
              <a:defRPr sz="1915"/>
            </a:lvl5pPr>
            <a:lvl6pPr marL="2736113" indent="0" algn="ctr">
              <a:buNone/>
              <a:defRPr sz="1915"/>
            </a:lvl6pPr>
            <a:lvl7pPr marL="3283336" indent="0" algn="ctr">
              <a:buNone/>
              <a:defRPr sz="1915"/>
            </a:lvl7pPr>
            <a:lvl8pPr marL="3830559" indent="0" algn="ctr">
              <a:buNone/>
              <a:defRPr sz="1915"/>
            </a:lvl8pPr>
            <a:lvl9pPr marL="4377781" indent="0" algn="ctr">
              <a:buNone/>
              <a:defRPr sz="1915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7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09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31961" y="469592"/>
            <a:ext cx="2359849" cy="747466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2416" y="469592"/>
            <a:ext cx="6942743" cy="747466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94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16" y="2198915"/>
            <a:ext cx="9439394" cy="3668937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716" y="5902561"/>
            <a:ext cx="9439394" cy="1929407"/>
          </a:xfrm>
        </p:spPr>
        <p:txBody>
          <a:bodyPr/>
          <a:lstStyle>
            <a:lvl1pPr marL="0" indent="0">
              <a:buNone/>
              <a:defRPr sz="2873">
                <a:solidFill>
                  <a:schemeClr val="tx1"/>
                </a:solidFill>
              </a:defRPr>
            </a:lvl1pPr>
            <a:lvl2pPr marL="547223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445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66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89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6113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33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55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78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4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15" y="2347957"/>
            <a:ext cx="4651296" cy="55963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0514" y="2347957"/>
            <a:ext cx="4651296" cy="55963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1" y="469593"/>
            <a:ext cx="9439394" cy="170482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3842" y="2162163"/>
            <a:ext cx="4629919" cy="1059642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223" indent="0">
              <a:buNone/>
              <a:defRPr sz="2394" b="1"/>
            </a:lvl2pPr>
            <a:lvl3pPr marL="1094445" indent="0">
              <a:buNone/>
              <a:defRPr sz="2154" b="1"/>
            </a:lvl3pPr>
            <a:lvl4pPr marL="1641668" indent="0">
              <a:buNone/>
              <a:defRPr sz="1915" b="1"/>
            </a:lvl4pPr>
            <a:lvl5pPr marL="2188891" indent="0">
              <a:buNone/>
              <a:defRPr sz="1915" b="1"/>
            </a:lvl5pPr>
            <a:lvl6pPr marL="2736113" indent="0">
              <a:buNone/>
              <a:defRPr sz="1915" b="1"/>
            </a:lvl6pPr>
            <a:lvl7pPr marL="3283336" indent="0">
              <a:buNone/>
              <a:defRPr sz="1915" b="1"/>
            </a:lvl7pPr>
            <a:lvl8pPr marL="3830559" indent="0">
              <a:buNone/>
              <a:defRPr sz="1915" b="1"/>
            </a:lvl8pPr>
            <a:lvl9pPr marL="4377781" indent="0">
              <a:buNone/>
              <a:defRPr sz="1915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3842" y="3221805"/>
            <a:ext cx="4629919" cy="47387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40515" y="2162163"/>
            <a:ext cx="4652721" cy="1059642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223" indent="0">
              <a:buNone/>
              <a:defRPr sz="2394" b="1"/>
            </a:lvl2pPr>
            <a:lvl3pPr marL="1094445" indent="0">
              <a:buNone/>
              <a:defRPr sz="2154" b="1"/>
            </a:lvl3pPr>
            <a:lvl4pPr marL="1641668" indent="0">
              <a:buNone/>
              <a:defRPr sz="1915" b="1"/>
            </a:lvl4pPr>
            <a:lvl5pPr marL="2188891" indent="0">
              <a:buNone/>
              <a:defRPr sz="1915" b="1"/>
            </a:lvl5pPr>
            <a:lvl6pPr marL="2736113" indent="0">
              <a:buNone/>
              <a:defRPr sz="1915" b="1"/>
            </a:lvl6pPr>
            <a:lvl7pPr marL="3283336" indent="0">
              <a:buNone/>
              <a:defRPr sz="1915" b="1"/>
            </a:lvl7pPr>
            <a:lvl8pPr marL="3830559" indent="0">
              <a:buNone/>
              <a:defRPr sz="1915" b="1"/>
            </a:lvl8pPr>
            <a:lvl9pPr marL="4377781" indent="0">
              <a:buNone/>
              <a:defRPr sz="1915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40515" y="3221805"/>
            <a:ext cx="4652721" cy="47387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56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48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1" y="588010"/>
            <a:ext cx="3529797" cy="2058035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721" y="1269940"/>
            <a:ext cx="5540514" cy="6268023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3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841" y="2646045"/>
            <a:ext cx="3529797" cy="4902126"/>
          </a:xfrm>
        </p:spPr>
        <p:txBody>
          <a:bodyPr/>
          <a:lstStyle>
            <a:lvl1pPr marL="0" indent="0">
              <a:buNone/>
              <a:defRPr sz="1915"/>
            </a:lvl1pPr>
            <a:lvl2pPr marL="547223" indent="0">
              <a:buNone/>
              <a:defRPr sz="1676"/>
            </a:lvl2pPr>
            <a:lvl3pPr marL="1094445" indent="0">
              <a:buNone/>
              <a:defRPr sz="1436"/>
            </a:lvl3pPr>
            <a:lvl4pPr marL="1641668" indent="0">
              <a:buNone/>
              <a:defRPr sz="1197"/>
            </a:lvl4pPr>
            <a:lvl5pPr marL="2188891" indent="0">
              <a:buNone/>
              <a:defRPr sz="1197"/>
            </a:lvl5pPr>
            <a:lvl6pPr marL="2736113" indent="0">
              <a:buNone/>
              <a:defRPr sz="1197"/>
            </a:lvl6pPr>
            <a:lvl7pPr marL="3283336" indent="0">
              <a:buNone/>
              <a:defRPr sz="1197"/>
            </a:lvl7pPr>
            <a:lvl8pPr marL="3830559" indent="0">
              <a:buNone/>
              <a:defRPr sz="1197"/>
            </a:lvl8pPr>
            <a:lvl9pPr marL="4377781" indent="0">
              <a:buNone/>
              <a:defRPr sz="119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4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1" y="588010"/>
            <a:ext cx="3529797" cy="2058035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52721" y="1269940"/>
            <a:ext cx="5540514" cy="6268023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223" indent="0">
              <a:buNone/>
              <a:defRPr sz="3351"/>
            </a:lvl2pPr>
            <a:lvl3pPr marL="1094445" indent="0">
              <a:buNone/>
              <a:defRPr sz="2873"/>
            </a:lvl3pPr>
            <a:lvl4pPr marL="1641668" indent="0">
              <a:buNone/>
              <a:defRPr sz="2394"/>
            </a:lvl4pPr>
            <a:lvl5pPr marL="2188891" indent="0">
              <a:buNone/>
              <a:defRPr sz="2394"/>
            </a:lvl5pPr>
            <a:lvl6pPr marL="2736113" indent="0">
              <a:buNone/>
              <a:defRPr sz="2394"/>
            </a:lvl6pPr>
            <a:lvl7pPr marL="3283336" indent="0">
              <a:buNone/>
              <a:defRPr sz="2394"/>
            </a:lvl7pPr>
            <a:lvl8pPr marL="3830559" indent="0">
              <a:buNone/>
              <a:defRPr sz="2394"/>
            </a:lvl8pPr>
            <a:lvl9pPr marL="4377781" indent="0">
              <a:buNone/>
              <a:defRPr sz="2394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841" y="2646045"/>
            <a:ext cx="3529797" cy="4902126"/>
          </a:xfrm>
        </p:spPr>
        <p:txBody>
          <a:bodyPr/>
          <a:lstStyle>
            <a:lvl1pPr marL="0" indent="0">
              <a:buNone/>
              <a:defRPr sz="1915"/>
            </a:lvl1pPr>
            <a:lvl2pPr marL="547223" indent="0">
              <a:buNone/>
              <a:defRPr sz="1676"/>
            </a:lvl2pPr>
            <a:lvl3pPr marL="1094445" indent="0">
              <a:buNone/>
              <a:defRPr sz="1436"/>
            </a:lvl3pPr>
            <a:lvl4pPr marL="1641668" indent="0">
              <a:buNone/>
              <a:defRPr sz="1197"/>
            </a:lvl4pPr>
            <a:lvl5pPr marL="2188891" indent="0">
              <a:buNone/>
              <a:defRPr sz="1197"/>
            </a:lvl5pPr>
            <a:lvl6pPr marL="2736113" indent="0">
              <a:buNone/>
              <a:defRPr sz="1197"/>
            </a:lvl6pPr>
            <a:lvl7pPr marL="3283336" indent="0">
              <a:buNone/>
              <a:defRPr sz="1197"/>
            </a:lvl7pPr>
            <a:lvl8pPr marL="3830559" indent="0">
              <a:buNone/>
              <a:defRPr sz="1197"/>
            </a:lvl8pPr>
            <a:lvl9pPr marL="4377781" indent="0">
              <a:buNone/>
              <a:defRPr sz="119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7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416" y="469593"/>
            <a:ext cx="9439394" cy="170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16" y="2347957"/>
            <a:ext cx="9439394" cy="559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415" y="8174974"/>
            <a:ext cx="2462451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5275" y="8174974"/>
            <a:ext cx="3693676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29359" y="8174974"/>
            <a:ext cx="2462451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1094445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611" indent="-273611" algn="l" defTabSz="1094445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834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3" kern="1200">
          <a:solidFill>
            <a:schemeClr val="tx1"/>
          </a:solidFill>
          <a:latin typeface="+mn-lt"/>
          <a:ea typeface="+mn-ea"/>
          <a:cs typeface="+mn-cs"/>
        </a:defRPr>
      </a:lvl2pPr>
      <a:lvl3pPr marL="1368057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279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502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725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947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4170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393" indent="-273611" algn="l" defTabSz="1094445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223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445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668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891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6113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336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559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781" algn="l" defTabSz="1094445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Box 59">
            <a:extLst>
              <a:ext uri="{FF2B5EF4-FFF2-40B4-BE49-F238E27FC236}">
                <a16:creationId xmlns:a16="http://schemas.microsoft.com/office/drawing/2014/main" id="{7C034086-20A5-401C-B924-E9A7FB2EB551}"/>
              </a:ext>
            </a:extLst>
          </p:cNvPr>
          <p:cNvSpPr txBox="1"/>
          <p:nvPr/>
        </p:nvSpPr>
        <p:spPr>
          <a:xfrm>
            <a:off x="4265229" y="850364"/>
            <a:ext cx="2868364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2018/06/10 00 UTC (t+24,t+36), DAY 2 </a:t>
            </a:r>
          </a:p>
        </p:txBody>
      </p:sp>
      <p:sp>
        <p:nvSpPr>
          <p:cNvPr id="1082" name="TextBox 60">
            <a:extLst>
              <a:ext uri="{FF2B5EF4-FFF2-40B4-BE49-F238E27FC236}">
                <a16:creationId xmlns:a16="http://schemas.microsoft.com/office/drawing/2014/main" id="{E828253A-8730-4111-A5A7-61C3A2227ACE}"/>
              </a:ext>
            </a:extLst>
          </p:cNvPr>
          <p:cNvSpPr txBox="1"/>
          <p:nvPr/>
        </p:nvSpPr>
        <p:spPr>
          <a:xfrm rot="16200000">
            <a:off x="3584506" y="1530132"/>
            <a:ext cx="10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Prob. Non Exc. </a:t>
            </a:r>
          </a:p>
          <a:p>
            <a:pPr algn="ctr"/>
            <a:r>
              <a:rPr lang="en-GB" sz="1000" dirty="0"/>
              <a:t>10 mm/12h</a:t>
            </a:r>
          </a:p>
        </p:txBody>
      </p:sp>
      <p:sp>
        <p:nvSpPr>
          <p:cNvPr id="1083" name="TextBox 61">
            <a:extLst>
              <a:ext uri="{FF2B5EF4-FFF2-40B4-BE49-F238E27FC236}">
                <a16:creationId xmlns:a16="http://schemas.microsoft.com/office/drawing/2014/main" id="{5609298F-A6F1-4EAE-9F18-5CDB0A52B3A7}"/>
              </a:ext>
            </a:extLst>
          </p:cNvPr>
          <p:cNvSpPr txBox="1"/>
          <p:nvPr/>
        </p:nvSpPr>
        <p:spPr>
          <a:xfrm>
            <a:off x="4265228" y="1017686"/>
            <a:ext cx="1429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 – Rainfall</a:t>
            </a:r>
          </a:p>
        </p:txBody>
      </p:sp>
      <p:sp>
        <p:nvSpPr>
          <p:cNvPr id="1084" name="TextBox 62">
            <a:extLst>
              <a:ext uri="{FF2B5EF4-FFF2-40B4-BE49-F238E27FC236}">
                <a16:creationId xmlns:a16="http://schemas.microsoft.com/office/drawing/2014/main" id="{1207A85D-A676-4D38-AAA6-CEFB453164F0}"/>
              </a:ext>
            </a:extLst>
          </p:cNvPr>
          <p:cNvSpPr txBox="1"/>
          <p:nvPr/>
        </p:nvSpPr>
        <p:spPr>
          <a:xfrm>
            <a:off x="5725348" y="1017686"/>
            <a:ext cx="142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Raw ENS</a:t>
            </a:r>
          </a:p>
        </p:txBody>
      </p:sp>
      <p:sp>
        <p:nvSpPr>
          <p:cNvPr id="1085" name="TextBox 63">
            <a:extLst>
              <a:ext uri="{FF2B5EF4-FFF2-40B4-BE49-F238E27FC236}">
                <a16:creationId xmlns:a16="http://schemas.microsoft.com/office/drawing/2014/main" id="{BEFE5842-3E65-4A99-81E6-717527D459C3}"/>
              </a:ext>
            </a:extLst>
          </p:cNvPr>
          <p:cNvSpPr txBox="1"/>
          <p:nvPr/>
        </p:nvSpPr>
        <p:spPr>
          <a:xfrm>
            <a:off x="4346970" y="605728"/>
            <a:ext cx="488263" cy="22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[%]</a:t>
            </a:r>
          </a:p>
        </p:txBody>
      </p:sp>
      <p:pic>
        <p:nvPicPr>
          <p:cNvPr id="1086" name="Graphic 66">
            <a:extLst>
              <a:ext uri="{FF2B5EF4-FFF2-40B4-BE49-F238E27FC236}">
                <a16:creationId xmlns:a16="http://schemas.microsoft.com/office/drawing/2014/main" id="{67A6FC3C-3E0C-44B8-B0DF-46E92F049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43" t="19584" r="15944" b="4720"/>
          <a:stretch/>
        </p:blipFill>
        <p:spPr>
          <a:xfrm>
            <a:off x="7266907" y="2251502"/>
            <a:ext cx="1440000" cy="1002734"/>
          </a:xfrm>
          <a:prstGeom prst="rect">
            <a:avLst/>
          </a:prstGeom>
        </p:spPr>
      </p:pic>
      <p:pic>
        <p:nvPicPr>
          <p:cNvPr id="1087" name="Graphic 67">
            <a:extLst>
              <a:ext uri="{FF2B5EF4-FFF2-40B4-BE49-F238E27FC236}">
                <a16:creationId xmlns:a16="http://schemas.microsoft.com/office/drawing/2014/main" id="{B2E51A18-1215-4C8A-8DFF-1794CEC5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43" t="19584" r="15944" b="4720"/>
          <a:stretch/>
        </p:blipFill>
        <p:spPr>
          <a:xfrm>
            <a:off x="4255149" y="2251503"/>
            <a:ext cx="1440000" cy="1002734"/>
          </a:xfrm>
          <a:prstGeom prst="rect">
            <a:avLst/>
          </a:prstGeom>
        </p:spPr>
      </p:pic>
      <p:pic>
        <p:nvPicPr>
          <p:cNvPr id="1088" name="Graphic 68">
            <a:extLst>
              <a:ext uri="{FF2B5EF4-FFF2-40B4-BE49-F238E27FC236}">
                <a16:creationId xmlns:a16="http://schemas.microsoft.com/office/drawing/2014/main" id="{3AB1A495-A416-455A-93A8-72E9F6C64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43" t="19584" r="15944" b="4720"/>
          <a:stretch/>
        </p:blipFill>
        <p:spPr>
          <a:xfrm>
            <a:off x="8727026" y="2251503"/>
            <a:ext cx="1440000" cy="1002733"/>
          </a:xfrm>
          <a:prstGeom prst="rect">
            <a:avLst/>
          </a:prstGeom>
        </p:spPr>
      </p:pic>
      <p:pic>
        <p:nvPicPr>
          <p:cNvPr id="1089" name="Graphic 69">
            <a:extLst>
              <a:ext uri="{FF2B5EF4-FFF2-40B4-BE49-F238E27FC236}">
                <a16:creationId xmlns:a16="http://schemas.microsoft.com/office/drawing/2014/main" id="{95D9B690-D07D-422E-B710-2C8D39BB3F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43" t="19584" r="15944" b="4720"/>
          <a:stretch/>
        </p:blipFill>
        <p:spPr>
          <a:xfrm>
            <a:off x="5715268" y="2251504"/>
            <a:ext cx="1440000" cy="1002733"/>
          </a:xfrm>
          <a:prstGeom prst="rect">
            <a:avLst/>
          </a:prstGeom>
        </p:spPr>
      </p:pic>
      <p:pic>
        <p:nvPicPr>
          <p:cNvPr id="1090" name="Graphic 71">
            <a:extLst>
              <a:ext uri="{FF2B5EF4-FFF2-40B4-BE49-F238E27FC236}">
                <a16:creationId xmlns:a16="http://schemas.microsoft.com/office/drawing/2014/main" id="{2BACE0BB-FA03-4DFC-9391-67E7C131C8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43" t="19584" r="15944" b="4720"/>
          <a:stretch/>
        </p:blipFill>
        <p:spPr>
          <a:xfrm>
            <a:off x="7266906" y="1225566"/>
            <a:ext cx="1440000" cy="1002733"/>
          </a:xfrm>
          <a:prstGeom prst="rect">
            <a:avLst/>
          </a:prstGeom>
        </p:spPr>
      </p:pic>
      <p:pic>
        <p:nvPicPr>
          <p:cNvPr id="1091" name="Graphic 72">
            <a:extLst>
              <a:ext uri="{FF2B5EF4-FFF2-40B4-BE49-F238E27FC236}">
                <a16:creationId xmlns:a16="http://schemas.microsoft.com/office/drawing/2014/main" id="{FDB9A719-3570-4DD7-8E87-0B63EE652A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43" t="19584" r="15944" b="4720"/>
          <a:stretch/>
        </p:blipFill>
        <p:spPr>
          <a:xfrm>
            <a:off x="4255149" y="1225569"/>
            <a:ext cx="1440000" cy="1002733"/>
          </a:xfrm>
          <a:prstGeom prst="rect">
            <a:avLst/>
          </a:prstGeom>
        </p:spPr>
      </p:pic>
      <p:pic>
        <p:nvPicPr>
          <p:cNvPr id="1092" name="Graphic 73">
            <a:extLst>
              <a:ext uri="{FF2B5EF4-FFF2-40B4-BE49-F238E27FC236}">
                <a16:creationId xmlns:a16="http://schemas.microsoft.com/office/drawing/2014/main" id="{CD958C43-9E26-4245-859D-2BB0A467D6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43" t="19584" r="15944" b="4720"/>
          <a:stretch/>
        </p:blipFill>
        <p:spPr>
          <a:xfrm>
            <a:off x="8727026" y="1225431"/>
            <a:ext cx="1440000" cy="1002733"/>
          </a:xfrm>
          <a:prstGeom prst="rect">
            <a:avLst/>
          </a:prstGeom>
        </p:spPr>
      </p:pic>
      <p:pic>
        <p:nvPicPr>
          <p:cNvPr id="1093" name="Graphic 74">
            <a:extLst>
              <a:ext uri="{FF2B5EF4-FFF2-40B4-BE49-F238E27FC236}">
                <a16:creationId xmlns:a16="http://schemas.microsoft.com/office/drawing/2014/main" id="{0D0B8ED5-D1D1-4333-87CD-A9882FC7F43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43" t="19584" r="15944" b="4720"/>
          <a:stretch/>
        </p:blipFill>
        <p:spPr>
          <a:xfrm>
            <a:off x="5725348" y="1225568"/>
            <a:ext cx="1440000" cy="1002733"/>
          </a:xfrm>
          <a:prstGeom prst="rect">
            <a:avLst/>
          </a:prstGeom>
        </p:spPr>
      </p:pic>
      <p:pic>
        <p:nvPicPr>
          <p:cNvPr id="1094" name="Graphic 75">
            <a:extLst>
              <a:ext uri="{FF2B5EF4-FFF2-40B4-BE49-F238E27FC236}">
                <a16:creationId xmlns:a16="http://schemas.microsoft.com/office/drawing/2014/main" id="{1379B17E-4623-4248-8675-A108B74D288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84" t="19584" r="15843" b="4939"/>
          <a:stretch/>
        </p:blipFill>
        <p:spPr>
          <a:xfrm>
            <a:off x="950620" y="1236159"/>
            <a:ext cx="2926946" cy="2030686"/>
          </a:xfrm>
          <a:prstGeom prst="rect">
            <a:avLst/>
          </a:prstGeom>
        </p:spPr>
      </p:pic>
      <p:pic>
        <p:nvPicPr>
          <p:cNvPr id="1095" name="Graphic 76">
            <a:extLst>
              <a:ext uri="{FF2B5EF4-FFF2-40B4-BE49-F238E27FC236}">
                <a16:creationId xmlns:a16="http://schemas.microsoft.com/office/drawing/2014/main" id="{54B1DF72-CD88-452E-89E9-B4AE8BEDB37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0243" t="15820" r="17822" b="80208"/>
          <a:stretch/>
        </p:blipFill>
        <p:spPr>
          <a:xfrm>
            <a:off x="950619" y="1017684"/>
            <a:ext cx="2996189" cy="116916"/>
          </a:xfrm>
          <a:prstGeom prst="rect">
            <a:avLst/>
          </a:prstGeom>
        </p:spPr>
      </p:pic>
      <p:sp>
        <p:nvSpPr>
          <p:cNvPr id="1096" name="TextBox 77">
            <a:extLst>
              <a:ext uri="{FF2B5EF4-FFF2-40B4-BE49-F238E27FC236}">
                <a16:creationId xmlns:a16="http://schemas.microsoft.com/office/drawing/2014/main" id="{D18A7BD2-6FF6-4512-9CCF-D7B20D05D90A}"/>
              </a:ext>
            </a:extLst>
          </p:cNvPr>
          <p:cNvSpPr txBox="1"/>
          <p:nvPr/>
        </p:nvSpPr>
        <p:spPr>
          <a:xfrm>
            <a:off x="950619" y="612754"/>
            <a:ext cx="295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mm / 12h</a:t>
            </a:r>
          </a:p>
        </p:txBody>
      </p:sp>
      <p:sp>
        <p:nvSpPr>
          <p:cNvPr id="1097" name="TextBox 78">
            <a:extLst>
              <a:ext uri="{FF2B5EF4-FFF2-40B4-BE49-F238E27FC236}">
                <a16:creationId xmlns:a16="http://schemas.microsoft.com/office/drawing/2014/main" id="{232A098B-E0F3-4223-9E09-590C2083EBDA}"/>
              </a:ext>
            </a:extLst>
          </p:cNvPr>
          <p:cNvSpPr txBox="1"/>
          <p:nvPr/>
        </p:nvSpPr>
        <p:spPr>
          <a:xfrm>
            <a:off x="989659" y="1271902"/>
            <a:ext cx="1274847" cy="4001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2018/06/11 0 UTC to 2018/06/11 12 UTC</a:t>
            </a:r>
          </a:p>
        </p:txBody>
      </p:sp>
      <p:sp>
        <p:nvSpPr>
          <p:cNvPr id="1098" name="Rectangle 80">
            <a:extLst>
              <a:ext uri="{FF2B5EF4-FFF2-40B4-BE49-F238E27FC236}">
                <a16:creationId xmlns:a16="http://schemas.microsoft.com/office/drawing/2014/main" id="{5B34524D-C9A3-4D40-8BF2-38B32A83151F}"/>
              </a:ext>
            </a:extLst>
          </p:cNvPr>
          <p:cNvSpPr/>
          <p:nvPr/>
        </p:nvSpPr>
        <p:spPr>
          <a:xfrm>
            <a:off x="989659" y="2983107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a</a:t>
            </a:r>
          </a:p>
        </p:txBody>
      </p:sp>
      <p:grpSp>
        <p:nvGrpSpPr>
          <p:cNvPr id="1099" name="Group 81">
            <a:extLst>
              <a:ext uri="{FF2B5EF4-FFF2-40B4-BE49-F238E27FC236}">
                <a16:creationId xmlns:a16="http://schemas.microsoft.com/office/drawing/2014/main" id="{951ADC80-BC0F-4A76-A871-282ED16E3A57}"/>
              </a:ext>
            </a:extLst>
          </p:cNvPr>
          <p:cNvGrpSpPr/>
          <p:nvPr/>
        </p:nvGrpSpPr>
        <p:grpSpPr>
          <a:xfrm>
            <a:off x="2814987" y="1620689"/>
            <a:ext cx="72000" cy="72000"/>
            <a:chOff x="2433144" y="1222349"/>
            <a:chExt cx="72000" cy="72000"/>
          </a:xfrm>
        </p:grpSpPr>
        <p:sp>
          <p:nvSpPr>
            <p:cNvPr id="1100" name="Oval 82">
              <a:extLst>
                <a:ext uri="{FF2B5EF4-FFF2-40B4-BE49-F238E27FC236}">
                  <a16:creationId xmlns:a16="http://schemas.microsoft.com/office/drawing/2014/main" id="{B7973C56-BD2F-4719-A12D-B82FA8E1A685}"/>
                </a:ext>
              </a:extLst>
            </p:cNvPr>
            <p:cNvSpPr/>
            <p:nvPr/>
          </p:nvSpPr>
          <p:spPr>
            <a:xfrm>
              <a:off x="2433144" y="1222349"/>
              <a:ext cx="72000" cy="72000"/>
            </a:xfrm>
            <a:prstGeom prst="ellipse">
              <a:avLst/>
            </a:prstGeom>
            <a:solidFill>
              <a:srgbClr val="E047F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101" name="Oval 83">
              <a:extLst>
                <a:ext uri="{FF2B5EF4-FFF2-40B4-BE49-F238E27FC236}">
                  <a16:creationId xmlns:a16="http://schemas.microsoft.com/office/drawing/2014/main" id="{D972F84C-C42C-4E94-92B3-152793025099}"/>
                </a:ext>
              </a:extLst>
            </p:cNvPr>
            <p:cNvSpPr/>
            <p:nvPr/>
          </p:nvSpPr>
          <p:spPr>
            <a:xfrm>
              <a:off x="2433144" y="1222349"/>
              <a:ext cx="72000" cy="72000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1102" name="TextBox 84">
            <a:extLst>
              <a:ext uri="{FF2B5EF4-FFF2-40B4-BE49-F238E27FC236}">
                <a16:creationId xmlns:a16="http://schemas.microsoft.com/office/drawing/2014/main" id="{F21241BB-35A6-406A-B4BE-8711742F02BB}"/>
              </a:ext>
            </a:extLst>
          </p:cNvPr>
          <p:cNvSpPr txBox="1"/>
          <p:nvPr/>
        </p:nvSpPr>
        <p:spPr>
          <a:xfrm rot="16200000">
            <a:off x="4599152" y="3703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0</a:t>
            </a:r>
          </a:p>
        </p:txBody>
      </p:sp>
      <p:sp>
        <p:nvSpPr>
          <p:cNvPr id="1103" name="TextBox 85">
            <a:extLst>
              <a:ext uri="{FF2B5EF4-FFF2-40B4-BE49-F238E27FC236}">
                <a16:creationId xmlns:a16="http://schemas.microsoft.com/office/drawing/2014/main" id="{559ED5D5-E40E-4FAD-96E3-4D74E80AB323}"/>
              </a:ext>
            </a:extLst>
          </p:cNvPr>
          <p:cNvSpPr txBox="1"/>
          <p:nvPr/>
        </p:nvSpPr>
        <p:spPr>
          <a:xfrm rot="16200000">
            <a:off x="4785933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0.5</a:t>
            </a:r>
          </a:p>
        </p:txBody>
      </p:sp>
      <p:sp>
        <p:nvSpPr>
          <p:cNvPr id="1104" name="TextBox 86">
            <a:extLst>
              <a:ext uri="{FF2B5EF4-FFF2-40B4-BE49-F238E27FC236}">
                <a16:creationId xmlns:a16="http://schemas.microsoft.com/office/drawing/2014/main" id="{03A81721-0325-4A45-885F-ED909426C397}"/>
              </a:ext>
            </a:extLst>
          </p:cNvPr>
          <p:cNvSpPr txBox="1"/>
          <p:nvPr/>
        </p:nvSpPr>
        <p:spPr>
          <a:xfrm rot="16200000">
            <a:off x="5021605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1.5</a:t>
            </a:r>
          </a:p>
        </p:txBody>
      </p:sp>
      <p:sp>
        <p:nvSpPr>
          <p:cNvPr id="1105" name="TextBox 87">
            <a:extLst>
              <a:ext uri="{FF2B5EF4-FFF2-40B4-BE49-F238E27FC236}">
                <a16:creationId xmlns:a16="http://schemas.microsoft.com/office/drawing/2014/main" id="{6CF40468-E929-41EA-8051-C381FB7FDE01}"/>
              </a:ext>
            </a:extLst>
          </p:cNvPr>
          <p:cNvSpPr txBox="1"/>
          <p:nvPr/>
        </p:nvSpPr>
        <p:spPr>
          <a:xfrm rot="16200000">
            <a:off x="5257277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2.5</a:t>
            </a:r>
          </a:p>
        </p:txBody>
      </p:sp>
      <p:sp>
        <p:nvSpPr>
          <p:cNvPr id="1106" name="TextBox 88">
            <a:extLst>
              <a:ext uri="{FF2B5EF4-FFF2-40B4-BE49-F238E27FC236}">
                <a16:creationId xmlns:a16="http://schemas.microsoft.com/office/drawing/2014/main" id="{8EF58D2B-DC0C-4197-92D9-19D3A817CB59}"/>
              </a:ext>
            </a:extLst>
          </p:cNvPr>
          <p:cNvSpPr txBox="1"/>
          <p:nvPr/>
        </p:nvSpPr>
        <p:spPr>
          <a:xfrm rot="16200000">
            <a:off x="5492949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3.5</a:t>
            </a:r>
          </a:p>
        </p:txBody>
      </p:sp>
      <p:sp>
        <p:nvSpPr>
          <p:cNvPr id="1107" name="TextBox 89">
            <a:extLst>
              <a:ext uri="{FF2B5EF4-FFF2-40B4-BE49-F238E27FC236}">
                <a16:creationId xmlns:a16="http://schemas.microsoft.com/office/drawing/2014/main" id="{137682A4-7C9D-46BB-BECE-D565C088E187}"/>
              </a:ext>
            </a:extLst>
          </p:cNvPr>
          <p:cNvSpPr txBox="1"/>
          <p:nvPr/>
        </p:nvSpPr>
        <p:spPr>
          <a:xfrm rot="16200000">
            <a:off x="5728621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4.5</a:t>
            </a:r>
          </a:p>
        </p:txBody>
      </p:sp>
      <p:sp>
        <p:nvSpPr>
          <p:cNvPr id="1108" name="TextBox 90">
            <a:extLst>
              <a:ext uri="{FF2B5EF4-FFF2-40B4-BE49-F238E27FC236}">
                <a16:creationId xmlns:a16="http://schemas.microsoft.com/office/drawing/2014/main" id="{3253C58A-A206-44CB-AD51-CBBB8C8AD19E}"/>
              </a:ext>
            </a:extLst>
          </p:cNvPr>
          <p:cNvSpPr txBox="1"/>
          <p:nvPr/>
        </p:nvSpPr>
        <p:spPr>
          <a:xfrm rot="16200000">
            <a:off x="5964293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6.5</a:t>
            </a:r>
          </a:p>
        </p:txBody>
      </p:sp>
      <p:sp>
        <p:nvSpPr>
          <p:cNvPr id="1109" name="TextBox 91">
            <a:extLst>
              <a:ext uri="{FF2B5EF4-FFF2-40B4-BE49-F238E27FC236}">
                <a16:creationId xmlns:a16="http://schemas.microsoft.com/office/drawing/2014/main" id="{9FB1CF65-8655-4DE7-BD22-B7A1E95F5A3D}"/>
              </a:ext>
            </a:extLst>
          </p:cNvPr>
          <p:cNvSpPr txBox="1"/>
          <p:nvPr/>
        </p:nvSpPr>
        <p:spPr>
          <a:xfrm rot="16200000">
            <a:off x="6199965" y="3214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8.5</a:t>
            </a:r>
          </a:p>
        </p:txBody>
      </p:sp>
      <p:sp>
        <p:nvSpPr>
          <p:cNvPr id="1110" name="TextBox 92">
            <a:extLst>
              <a:ext uri="{FF2B5EF4-FFF2-40B4-BE49-F238E27FC236}">
                <a16:creationId xmlns:a16="http://schemas.microsoft.com/office/drawing/2014/main" id="{F02BA6E2-CFD6-41BA-B1C7-A04D68A8C460}"/>
              </a:ext>
            </a:extLst>
          </p:cNvPr>
          <p:cNvSpPr txBox="1"/>
          <p:nvPr/>
        </p:nvSpPr>
        <p:spPr>
          <a:xfrm rot="16200000">
            <a:off x="6638447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13.5</a:t>
            </a:r>
          </a:p>
        </p:txBody>
      </p:sp>
      <p:sp>
        <p:nvSpPr>
          <p:cNvPr id="1111" name="TextBox 93">
            <a:extLst>
              <a:ext uri="{FF2B5EF4-FFF2-40B4-BE49-F238E27FC236}">
                <a16:creationId xmlns:a16="http://schemas.microsoft.com/office/drawing/2014/main" id="{2BFFE3C6-6B2A-44FE-AADD-F2696CD4C97F}"/>
              </a:ext>
            </a:extLst>
          </p:cNvPr>
          <p:cNvSpPr txBox="1"/>
          <p:nvPr/>
        </p:nvSpPr>
        <p:spPr>
          <a:xfrm rot="16200000">
            <a:off x="7109791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20.5</a:t>
            </a:r>
          </a:p>
        </p:txBody>
      </p:sp>
      <p:sp>
        <p:nvSpPr>
          <p:cNvPr id="1112" name="TextBox 94">
            <a:extLst>
              <a:ext uri="{FF2B5EF4-FFF2-40B4-BE49-F238E27FC236}">
                <a16:creationId xmlns:a16="http://schemas.microsoft.com/office/drawing/2014/main" id="{489898F0-2B83-4E00-980E-2755BABF341F}"/>
              </a:ext>
            </a:extLst>
          </p:cNvPr>
          <p:cNvSpPr txBox="1"/>
          <p:nvPr/>
        </p:nvSpPr>
        <p:spPr>
          <a:xfrm rot="16200000">
            <a:off x="7581135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30.5</a:t>
            </a:r>
          </a:p>
        </p:txBody>
      </p:sp>
      <p:sp>
        <p:nvSpPr>
          <p:cNvPr id="1113" name="TextBox 95">
            <a:extLst>
              <a:ext uri="{FF2B5EF4-FFF2-40B4-BE49-F238E27FC236}">
                <a16:creationId xmlns:a16="http://schemas.microsoft.com/office/drawing/2014/main" id="{18431296-4B7D-47A1-9D67-40E76A1AD1C8}"/>
              </a:ext>
            </a:extLst>
          </p:cNvPr>
          <p:cNvSpPr txBox="1"/>
          <p:nvPr/>
        </p:nvSpPr>
        <p:spPr>
          <a:xfrm rot="16200000">
            <a:off x="8052479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40.5</a:t>
            </a:r>
          </a:p>
        </p:txBody>
      </p:sp>
      <p:sp>
        <p:nvSpPr>
          <p:cNvPr id="1114" name="TextBox 96">
            <a:extLst>
              <a:ext uri="{FF2B5EF4-FFF2-40B4-BE49-F238E27FC236}">
                <a16:creationId xmlns:a16="http://schemas.microsoft.com/office/drawing/2014/main" id="{D6A76347-419D-4372-87E7-4F6B44CCFFAC}"/>
              </a:ext>
            </a:extLst>
          </p:cNvPr>
          <p:cNvSpPr txBox="1"/>
          <p:nvPr/>
        </p:nvSpPr>
        <p:spPr>
          <a:xfrm rot="16200000">
            <a:off x="8523823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60.5</a:t>
            </a:r>
          </a:p>
        </p:txBody>
      </p:sp>
      <p:sp>
        <p:nvSpPr>
          <p:cNvPr id="1115" name="TextBox 97">
            <a:extLst>
              <a:ext uri="{FF2B5EF4-FFF2-40B4-BE49-F238E27FC236}">
                <a16:creationId xmlns:a16="http://schemas.microsoft.com/office/drawing/2014/main" id="{198DF967-A9ED-46B5-9619-D7D98E85A3A8}"/>
              </a:ext>
            </a:extLst>
          </p:cNvPr>
          <p:cNvSpPr txBox="1"/>
          <p:nvPr/>
        </p:nvSpPr>
        <p:spPr>
          <a:xfrm rot="16200000">
            <a:off x="6402775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10.5</a:t>
            </a:r>
          </a:p>
        </p:txBody>
      </p:sp>
      <p:sp>
        <p:nvSpPr>
          <p:cNvPr id="1116" name="TextBox 98">
            <a:extLst>
              <a:ext uri="{FF2B5EF4-FFF2-40B4-BE49-F238E27FC236}">
                <a16:creationId xmlns:a16="http://schemas.microsoft.com/office/drawing/2014/main" id="{41671559-6E2A-42E4-B968-C32383835A30}"/>
              </a:ext>
            </a:extLst>
          </p:cNvPr>
          <p:cNvSpPr txBox="1"/>
          <p:nvPr/>
        </p:nvSpPr>
        <p:spPr>
          <a:xfrm rot="16200000">
            <a:off x="6874119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16.5</a:t>
            </a:r>
          </a:p>
        </p:txBody>
      </p:sp>
      <p:sp>
        <p:nvSpPr>
          <p:cNvPr id="1117" name="TextBox 99">
            <a:extLst>
              <a:ext uri="{FF2B5EF4-FFF2-40B4-BE49-F238E27FC236}">
                <a16:creationId xmlns:a16="http://schemas.microsoft.com/office/drawing/2014/main" id="{ADE4FD26-4C0A-40D7-9DA4-B384CC94267C}"/>
              </a:ext>
            </a:extLst>
          </p:cNvPr>
          <p:cNvSpPr txBox="1"/>
          <p:nvPr/>
        </p:nvSpPr>
        <p:spPr>
          <a:xfrm rot="16200000">
            <a:off x="7345463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25.5</a:t>
            </a:r>
          </a:p>
        </p:txBody>
      </p:sp>
      <p:sp>
        <p:nvSpPr>
          <p:cNvPr id="1118" name="TextBox 100">
            <a:extLst>
              <a:ext uri="{FF2B5EF4-FFF2-40B4-BE49-F238E27FC236}">
                <a16:creationId xmlns:a16="http://schemas.microsoft.com/office/drawing/2014/main" id="{1EF6D720-0443-4DEE-87E6-4B2ACDFD82F7}"/>
              </a:ext>
            </a:extLst>
          </p:cNvPr>
          <p:cNvSpPr txBox="1"/>
          <p:nvPr/>
        </p:nvSpPr>
        <p:spPr>
          <a:xfrm rot="16200000">
            <a:off x="7816807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35.5</a:t>
            </a:r>
          </a:p>
        </p:txBody>
      </p:sp>
      <p:sp>
        <p:nvSpPr>
          <p:cNvPr id="1119" name="TextBox 101">
            <a:extLst>
              <a:ext uri="{FF2B5EF4-FFF2-40B4-BE49-F238E27FC236}">
                <a16:creationId xmlns:a16="http://schemas.microsoft.com/office/drawing/2014/main" id="{4CA828FD-4549-4FA8-A347-3906170D7E78}"/>
              </a:ext>
            </a:extLst>
          </p:cNvPr>
          <p:cNvSpPr txBox="1"/>
          <p:nvPr/>
        </p:nvSpPr>
        <p:spPr>
          <a:xfrm rot="16200000">
            <a:off x="8288151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50.5</a:t>
            </a:r>
          </a:p>
        </p:txBody>
      </p:sp>
      <p:sp>
        <p:nvSpPr>
          <p:cNvPr id="1120" name="TextBox 102">
            <a:extLst>
              <a:ext uri="{FF2B5EF4-FFF2-40B4-BE49-F238E27FC236}">
                <a16:creationId xmlns:a16="http://schemas.microsoft.com/office/drawing/2014/main" id="{183F28E6-EC4F-4299-85DA-17A6AACB0958}"/>
              </a:ext>
            </a:extLst>
          </p:cNvPr>
          <p:cNvSpPr txBox="1"/>
          <p:nvPr/>
        </p:nvSpPr>
        <p:spPr>
          <a:xfrm rot="16200000">
            <a:off x="8759495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70.5</a:t>
            </a:r>
          </a:p>
        </p:txBody>
      </p:sp>
      <p:sp>
        <p:nvSpPr>
          <p:cNvPr id="1121" name="TextBox 103">
            <a:extLst>
              <a:ext uri="{FF2B5EF4-FFF2-40B4-BE49-F238E27FC236}">
                <a16:creationId xmlns:a16="http://schemas.microsoft.com/office/drawing/2014/main" id="{CE8803B3-D07B-4A31-BD4E-19B9408F876C}"/>
              </a:ext>
            </a:extLst>
          </p:cNvPr>
          <p:cNvSpPr txBox="1"/>
          <p:nvPr/>
        </p:nvSpPr>
        <p:spPr>
          <a:xfrm rot="16200000">
            <a:off x="8995167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80.5</a:t>
            </a:r>
          </a:p>
        </p:txBody>
      </p:sp>
      <p:sp>
        <p:nvSpPr>
          <p:cNvPr id="1122" name="TextBox 104">
            <a:extLst>
              <a:ext uri="{FF2B5EF4-FFF2-40B4-BE49-F238E27FC236}">
                <a16:creationId xmlns:a16="http://schemas.microsoft.com/office/drawing/2014/main" id="{3624E7B0-8BDC-4C44-B72A-76E402B3D15C}"/>
              </a:ext>
            </a:extLst>
          </p:cNvPr>
          <p:cNvSpPr txBox="1"/>
          <p:nvPr/>
        </p:nvSpPr>
        <p:spPr>
          <a:xfrm rot="16200000">
            <a:off x="9230839" y="28861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90.5</a:t>
            </a:r>
          </a:p>
        </p:txBody>
      </p:sp>
      <p:sp>
        <p:nvSpPr>
          <p:cNvPr id="1123" name="TextBox 105">
            <a:extLst>
              <a:ext uri="{FF2B5EF4-FFF2-40B4-BE49-F238E27FC236}">
                <a16:creationId xmlns:a16="http://schemas.microsoft.com/office/drawing/2014/main" id="{10AA7F55-D0AF-46D1-A06D-ABF03FE7EF39}"/>
              </a:ext>
            </a:extLst>
          </p:cNvPr>
          <p:cNvSpPr txBox="1"/>
          <p:nvPr/>
        </p:nvSpPr>
        <p:spPr>
          <a:xfrm rot="16200000">
            <a:off x="9482543" y="30464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100</a:t>
            </a:r>
          </a:p>
        </p:txBody>
      </p:sp>
      <p:pic>
        <p:nvPicPr>
          <p:cNvPr id="1124" name="Graphic 106">
            <a:extLst>
              <a:ext uri="{FF2B5EF4-FFF2-40B4-BE49-F238E27FC236}">
                <a16:creationId xmlns:a16="http://schemas.microsoft.com/office/drawing/2014/main" id="{C0F285D6-33B0-420D-B549-E51E2810EB7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87753" t="23129" r="9111" b="8423"/>
          <a:stretch/>
        </p:blipFill>
        <p:spPr>
          <a:xfrm rot="5400000">
            <a:off x="7047503" y="-1781313"/>
            <a:ext cx="315439" cy="5001973"/>
          </a:xfrm>
          <a:prstGeom prst="rect">
            <a:avLst/>
          </a:prstGeom>
        </p:spPr>
      </p:pic>
      <p:sp>
        <p:nvSpPr>
          <p:cNvPr id="1125" name="Rectangle 107">
            <a:extLst>
              <a:ext uri="{FF2B5EF4-FFF2-40B4-BE49-F238E27FC236}">
                <a16:creationId xmlns:a16="http://schemas.microsoft.com/office/drawing/2014/main" id="{391C8FAD-A4C6-428C-887C-B7D1FC45573E}"/>
              </a:ext>
            </a:extLst>
          </p:cNvPr>
          <p:cNvSpPr/>
          <p:nvPr/>
        </p:nvSpPr>
        <p:spPr>
          <a:xfrm>
            <a:off x="4301270" y="1947971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26" name="Rectangle 108">
            <a:extLst>
              <a:ext uri="{FF2B5EF4-FFF2-40B4-BE49-F238E27FC236}">
                <a16:creationId xmlns:a16="http://schemas.microsoft.com/office/drawing/2014/main" id="{30C6B4F1-D825-4791-A1AD-0FEEB6A2E779}"/>
              </a:ext>
            </a:extLst>
          </p:cNvPr>
          <p:cNvSpPr/>
          <p:nvPr/>
        </p:nvSpPr>
        <p:spPr>
          <a:xfrm>
            <a:off x="5758568" y="1265896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27" name="Rectangle 109">
            <a:extLst>
              <a:ext uri="{FF2B5EF4-FFF2-40B4-BE49-F238E27FC236}">
                <a16:creationId xmlns:a16="http://schemas.microsoft.com/office/drawing/2014/main" id="{20CDF54F-B7B0-49E5-B292-0BC4444A00F8}"/>
              </a:ext>
            </a:extLst>
          </p:cNvPr>
          <p:cNvSpPr/>
          <p:nvPr/>
        </p:nvSpPr>
        <p:spPr>
          <a:xfrm>
            <a:off x="7302948" y="1947662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28" name="Rectangle 110">
            <a:extLst>
              <a:ext uri="{FF2B5EF4-FFF2-40B4-BE49-F238E27FC236}">
                <a16:creationId xmlns:a16="http://schemas.microsoft.com/office/drawing/2014/main" id="{D2784512-AD0C-4F56-9158-D3842DBB043F}"/>
              </a:ext>
            </a:extLst>
          </p:cNvPr>
          <p:cNvSpPr/>
          <p:nvPr/>
        </p:nvSpPr>
        <p:spPr>
          <a:xfrm>
            <a:off x="8769771" y="1949574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129" name="Rectangle 111">
            <a:extLst>
              <a:ext uri="{FF2B5EF4-FFF2-40B4-BE49-F238E27FC236}">
                <a16:creationId xmlns:a16="http://schemas.microsoft.com/office/drawing/2014/main" id="{3CC7E0A3-A5BA-447C-9600-8B06169AAED1}"/>
              </a:ext>
            </a:extLst>
          </p:cNvPr>
          <p:cNvSpPr/>
          <p:nvPr/>
        </p:nvSpPr>
        <p:spPr>
          <a:xfrm>
            <a:off x="4291190" y="2983107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30" name="Rectangle 112">
            <a:extLst>
              <a:ext uri="{FF2B5EF4-FFF2-40B4-BE49-F238E27FC236}">
                <a16:creationId xmlns:a16="http://schemas.microsoft.com/office/drawing/2014/main" id="{479DF396-7059-4876-BAF7-C55934905210}"/>
              </a:ext>
            </a:extLst>
          </p:cNvPr>
          <p:cNvSpPr/>
          <p:nvPr/>
        </p:nvSpPr>
        <p:spPr>
          <a:xfrm>
            <a:off x="5758013" y="2985019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131" name="Rectangle 113">
            <a:extLst>
              <a:ext uri="{FF2B5EF4-FFF2-40B4-BE49-F238E27FC236}">
                <a16:creationId xmlns:a16="http://schemas.microsoft.com/office/drawing/2014/main" id="{37CF3299-9A8A-4DF4-8359-4372673F155D}"/>
              </a:ext>
            </a:extLst>
          </p:cNvPr>
          <p:cNvSpPr/>
          <p:nvPr/>
        </p:nvSpPr>
        <p:spPr>
          <a:xfrm>
            <a:off x="7302948" y="2986187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32" name="Rectangle 136">
            <a:extLst>
              <a:ext uri="{FF2B5EF4-FFF2-40B4-BE49-F238E27FC236}">
                <a16:creationId xmlns:a16="http://schemas.microsoft.com/office/drawing/2014/main" id="{EE9CA537-D48F-44A3-8CDD-5A52E3DDA9D3}"/>
              </a:ext>
            </a:extLst>
          </p:cNvPr>
          <p:cNvSpPr/>
          <p:nvPr/>
        </p:nvSpPr>
        <p:spPr>
          <a:xfrm>
            <a:off x="8769771" y="2988099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i</a:t>
            </a:r>
          </a:p>
        </p:txBody>
      </p:sp>
      <p:grpSp>
        <p:nvGrpSpPr>
          <p:cNvPr id="1133" name="Group 25">
            <a:extLst>
              <a:ext uri="{FF2B5EF4-FFF2-40B4-BE49-F238E27FC236}">
                <a16:creationId xmlns:a16="http://schemas.microsoft.com/office/drawing/2014/main" id="{8CD15F31-CD63-481F-9636-896D2D93B1EC}"/>
              </a:ext>
            </a:extLst>
          </p:cNvPr>
          <p:cNvGrpSpPr/>
          <p:nvPr/>
        </p:nvGrpSpPr>
        <p:grpSpPr>
          <a:xfrm>
            <a:off x="5189387" y="1641890"/>
            <a:ext cx="974654" cy="698712"/>
            <a:chOff x="1541323" y="3874799"/>
            <a:chExt cx="974654" cy="698712"/>
          </a:xfrm>
        </p:grpSpPr>
        <p:grpSp>
          <p:nvGrpSpPr>
            <p:cNvPr id="1134" name="Group 22">
              <a:extLst>
                <a:ext uri="{FF2B5EF4-FFF2-40B4-BE49-F238E27FC236}">
                  <a16:creationId xmlns:a16="http://schemas.microsoft.com/office/drawing/2014/main" id="{F36B065C-A36A-4B54-8F22-CB347D9E4E26}"/>
                </a:ext>
              </a:extLst>
            </p:cNvPr>
            <p:cNvGrpSpPr/>
            <p:nvPr/>
          </p:nvGrpSpPr>
          <p:grpSpPr>
            <a:xfrm>
              <a:off x="1541323" y="3910816"/>
              <a:ext cx="974654" cy="662695"/>
              <a:chOff x="1637134" y="3933384"/>
              <a:chExt cx="974654" cy="662695"/>
            </a:xfrm>
          </p:grpSpPr>
          <p:grpSp>
            <p:nvGrpSpPr>
              <p:cNvPr id="1136" name="Group 9">
                <a:extLst>
                  <a:ext uri="{FF2B5EF4-FFF2-40B4-BE49-F238E27FC236}">
                    <a16:creationId xmlns:a16="http://schemas.microsoft.com/office/drawing/2014/main" id="{A4943126-4828-4F86-8309-A7C2188006C8}"/>
                  </a:ext>
                </a:extLst>
              </p:cNvPr>
              <p:cNvGrpSpPr/>
              <p:nvPr/>
            </p:nvGrpSpPr>
            <p:grpSpPr>
              <a:xfrm>
                <a:off x="1663579" y="3942798"/>
                <a:ext cx="948209" cy="653281"/>
                <a:chOff x="2110504" y="3807929"/>
                <a:chExt cx="948209" cy="653281"/>
              </a:xfrm>
            </p:grpSpPr>
            <p:sp>
              <p:nvSpPr>
                <p:cNvPr id="1138" name="Rectangle 3">
                  <a:extLst>
                    <a:ext uri="{FF2B5EF4-FFF2-40B4-BE49-F238E27FC236}">
                      <a16:creationId xmlns:a16="http://schemas.microsoft.com/office/drawing/2014/main" id="{3D7526F6-618C-4000-977E-74FD6F09312D}"/>
                    </a:ext>
                  </a:extLst>
                </p:cNvPr>
                <p:cNvSpPr/>
                <p:nvPr/>
              </p:nvSpPr>
              <p:spPr>
                <a:xfrm>
                  <a:off x="2110504" y="3807929"/>
                  <a:ext cx="881217" cy="6157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39" name="Graphic 2">
                  <a:extLst>
                    <a:ext uri="{FF2B5EF4-FFF2-40B4-BE49-F238E27FC236}">
                      <a16:creationId xmlns:a16="http://schemas.microsoft.com/office/drawing/2014/main" id="{D6298F2F-C503-41BC-960E-C43BD25B9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7017" t="11311" b="6284"/>
                <a:stretch/>
              </p:blipFill>
              <p:spPr>
                <a:xfrm>
                  <a:off x="2408904" y="3835428"/>
                  <a:ext cx="583074" cy="365144"/>
                </a:xfrm>
                <a:prstGeom prst="rect">
                  <a:avLst/>
                </a:prstGeom>
              </p:spPr>
            </p:pic>
            <p:sp>
              <p:nvSpPr>
                <p:cNvPr id="1140" name="TextBox 114">
                  <a:extLst>
                    <a:ext uri="{FF2B5EF4-FFF2-40B4-BE49-F238E27FC236}">
                      <a16:creationId xmlns:a16="http://schemas.microsoft.com/office/drawing/2014/main" id="{DECE2393-ABEB-4999-B353-FEE3C874F3C3}"/>
                    </a:ext>
                  </a:extLst>
                </p:cNvPr>
                <p:cNvSpPr txBox="1"/>
                <p:nvPr/>
              </p:nvSpPr>
              <p:spPr>
                <a:xfrm>
                  <a:off x="2253597" y="4078423"/>
                  <a:ext cx="22955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0</a:t>
                  </a:r>
                </a:p>
              </p:txBody>
            </p:sp>
            <p:sp>
              <p:nvSpPr>
                <p:cNvPr id="1141" name="TextBox 115">
                  <a:extLst>
                    <a:ext uri="{FF2B5EF4-FFF2-40B4-BE49-F238E27FC236}">
                      <a16:creationId xmlns:a16="http://schemas.microsoft.com/office/drawing/2014/main" id="{704DBD6A-E969-4257-B114-BE55C4576BF8}"/>
                    </a:ext>
                  </a:extLst>
                </p:cNvPr>
                <p:cNvSpPr txBox="1"/>
                <p:nvPr/>
              </p:nvSpPr>
              <p:spPr>
                <a:xfrm>
                  <a:off x="2208713" y="392021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50</a:t>
                  </a:r>
                </a:p>
              </p:txBody>
            </p:sp>
            <p:sp>
              <p:nvSpPr>
                <p:cNvPr id="1142" name="TextBox 116">
                  <a:extLst>
                    <a:ext uri="{FF2B5EF4-FFF2-40B4-BE49-F238E27FC236}">
                      <a16:creationId xmlns:a16="http://schemas.microsoft.com/office/drawing/2014/main" id="{07100C99-ED4C-47A6-84C6-BC4B3E29AC10}"/>
                    </a:ext>
                  </a:extLst>
                </p:cNvPr>
                <p:cNvSpPr txBox="1"/>
                <p:nvPr/>
              </p:nvSpPr>
              <p:spPr>
                <a:xfrm>
                  <a:off x="2499652" y="415349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30</a:t>
                  </a:r>
                </a:p>
              </p:txBody>
            </p:sp>
            <p:sp>
              <p:nvSpPr>
                <p:cNvPr id="1143" name="TextBox 117">
                  <a:extLst>
                    <a:ext uri="{FF2B5EF4-FFF2-40B4-BE49-F238E27FC236}">
                      <a16:creationId xmlns:a16="http://schemas.microsoft.com/office/drawing/2014/main" id="{27B29D10-AC1A-4805-A3FA-B790A8AFCB71}"/>
                    </a:ext>
                  </a:extLst>
                </p:cNvPr>
                <p:cNvSpPr txBox="1"/>
                <p:nvPr/>
              </p:nvSpPr>
              <p:spPr>
                <a:xfrm>
                  <a:off x="2784279" y="4153499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70</a:t>
                  </a:r>
                </a:p>
              </p:txBody>
            </p:sp>
            <p:sp>
              <p:nvSpPr>
                <p:cNvPr id="1144" name="TextBox 118">
                  <a:extLst>
                    <a:ext uri="{FF2B5EF4-FFF2-40B4-BE49-F238E27FC236}">
                      <a16:creationId xmlns:a16="http://schemas.microsoft.com/office/drawing/2014/main" id="{A83B5D2F-66C4-4450-832F-7C6D94DF41A9}"/>
                    </a:ext>
                  </a:extLst>
                </p:cNvPr>
                <p:cNvSpPr txBox="1"/>
                <p:nvPr/>
              </p:nvSpPr>
              <p:spPr>
                <a:xfrm>
                  <a:off x="2305559" y="4153499"/>
                  <a:ext cx="22955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/>
                    <a:t>0</a:t>
                  </a:r>
                </a:p>
              </p:txBody>
            </p:sp>
            <p:sp>
              <p:nvSpPr>
                <p:cNvPr id="1145" name="TextBox 119">
                  <a:extLst>
                    <a:ext uri="{FF2B5EF4-FFF2-40B4-BE49-F238E27FC236}">
                      <a16:creationId xmlns:a16="http://schemas.microsoft.com/office/drawing/2014/main" id="{C4B38FBB-0F6C-4717-BF0B-F17EE425574F}"/>
                    </a:ext>
                  </a:extLst>
                </p:cNvPr>
                <p:cNvSpPr txBox="1"/>
                <p:nvPr/>
              </p:nvSpPr>
              <p:spPr>
                <a:xfrm>
                  <a:off x="2469701" y="3941007"/>
                  <a:ext cx="53572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0000FF"/>
                      </a:solidFill>
                    </a:rPr>
                    <a:t>ecPoint-R</a:t>
                  </a:r>
                </a:p>
              </p:txBody>
            </p:sp>
            <p:sp>
              <p:nvSpPr>
                <p:cNvPr id="1146" name="TextBox 120">
                  <a:extLst>
                    <a:ext uri="{FF2B5EF4-FFF2-40B4-BE49-F238E27FC236}">
                      <a16:creationId xmlns:a16="http://schemas.microsoft.com/office/drawing/2014/main" id="{2AFDF38C-0AB2-4782-A346-6D226D156E13}"/>
                    </a:ext>
                  </a:extLst>
                </p:cNvPr>
                <p:cNvSpPr txBox="1"/>
                <p:nvPr/>
              </p:nvSpPr>
              <p:spPr>
                <a:xfrm>
                  <a:off x="2381283" y="4037097"/>
                  <a:ext cx="63831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ECMWF ENS</a:t>
                  </a:r>
                </a:p>
              </p:txBody>
            </p:sp>
            <p:sp>
              <p:nvSpPr>
                <p:cNvPr id="1147" name="TextBox 121">
                  <a:extLst>
                    <a:ext uri="{FF2B5EF4-FFF2-40B4-BE49-F238E27FC236}">
                      <a16:creationId xmlns:a16="http://schemas.microsoft.com/office/drawing/2014/main" id="{0F8E15FD-1C35-4A45-892A-12F981CEBFD7}"/>
                    </a:ext>
                  </a:extLst>
                </p:cNvPr>
                <p:cNvSpPr txBox="1"/>
                <p:nvPr/>
              </p:nvSpPr>
              <p:spPr>
                <a:xfrm>
                  <a:off x="2323228" y="4261155"/>
                  <a:ext cx="73484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00" dirty="0"/>
                    <a:t>Rain [mm/12h]</a:t>
                  </a:r>
                </a:p>
              </p:txBody>
            </p:sp>
          </p:grpSp>
          <p:sp>
            <p:nvSpPr>
              <p:cNvPr id="1137" name="TextBox 122">
                <a:extLst>
                  <a:ext uri="{FF2B5EF4-FFF2-40B4-BE49-F238E27FC236}">
                    <a16:creationId xmlns:a16="http://schemas.microsoft.com/office/drawing/2014/main" id="{46774816-9881-4A96-BA93-F7C60532A48C}"/>
                  </a:ext>
                </a:extLst>
              </p:cNvPr>
              <p:cNvSpPr txBox="1"/>
              <p:nvPr/>
            </p:nvSpPr>
            <p:spPr>
              <a:xfrm rot="16200000">
                <a:off x="1469767" y="4100751"/>
                <a:ext cx="53478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Prob. [%]</a:t>
                </a:r>
              </a:p>
            </p:txBody>
          </p:sp>
        </p:grpSp>
        <p:sp>
          <p:nvSpPr>
            <p:cNvPr id="1135" name="TextBox 124">
              <a:extLst>
                <a:ext uri="{FF2B5EF4-FFF2-40B4-BE49-F238E27FC236}">
                  <a16:creationId xmlns:a16="http://schemas.microsoft.com/office/drawing/2014/main" id="{FACEB4A8-E4AF-4E38-A25E-34DF98BBD515}"/>
                </a:ext>
              </a:extLst>
            </p:cNvPr>
            <p:cNvSpPr txBox="1"/>
            <p:nvPr/>
          </p:nvSpPr>
          <p:spPr>
            <a:xfrm>
              <a:off x="1621198" y="3874799"/>
              <a:ext cx="3193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700" dirty="0"/>
                <a:t>100</a:t>
              </a:r>
            </a:p>
          </p:txBody>
        </p:sp>
      </p:grpSp>
      <p:sp>
        <p:nvSpPr>
          <p:cNvPr id="1148" name="TextBox 126">
            <a:extLst>
              <a:ext uri="{FF2B5EF4-FFF2-40B4-BE49-F238E27FC236}">
                <a16:creationId xmlns:a16="http://schemas.microsoft.com/office/drawing/2014/main" id="{C7A64E35-422E-4C2A-B15D-4A8EA5FB70D0}"/>
              </a:ext>
            </a:extLst>
          </p:cNvPr>
          <p:cNvSpPr txBox="1"/>
          <p:nvPr/>
        </p:nvSpPr>
        <p:spPr>
          <a:xfrm rot="16200000">
            <a:off x="3584506" y="2537907"/>
            <a:ext cx="10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Prob. Non Exc. </a:t>
            </a:r>
          </a:p>
          <a:p>
            <a:pPr algn="ctr"/>
            <a:r>
              <a:rPr lang="en-GB" sz="1000" dirty="0"/>
              <a:t>30 mm/12h</a:t>
            </a:r>
          </a:p>
        </p:txBody>
      </p:sp>
      <p:sp>
        <p:nvSpPr>
          <p:cNvPr id="1149" name="Oval 127">
            <a:extLst>
              <a:ext uri="{FF2B5EF4-FFF2-40B4-BE49-F238E27FC236}">
                <a16:creationId xmlns:a16="http://schemas.microsoft.com/office/drawing/2014/main" id="{6248B9B7-5C47-4356-812A-C282D0486D3A}"/>
              </a:ext>
            </a:extLst>
          </p:cNvPr>
          <p:cNvSpPr/>
          <p:nvPr/>
        </p:nvSpPr>
        <p:spPr>
          <a:xfrm>
            <a:off x="5140989" y="1386944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50" name="Oval 128">
            <a:extLst>
              <a:ext uri="{FF2B5EF4-FFF2-40B4-BE49-F238E27FC236}">
                <a16:creationId xmlns:a16="http://schemas.microsoft.com/office/drawing/2014/main" id="{BB555C6F-3A77-49FD-A14D-47BB5EA235E7}"/>
              </a:ext>
            </a:extLst>
          </p:cNvPr>
          <p:cNvSpPr/>
          <p:nvPr/>
        </p:nvSpPr>
        <p:spPr>
          <a:xfrm>
            <a:off x="6611187" y="1385853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51" name="Oval 129">
            <a:extLst>
              <a:ext uri="{FF2B5EF4-FFF2-40B4-BE49-F238E27FC236}">
                <a16:creationId xmlns:a16="http://schemas.microsoft.com/office/drawing/2014/main" id="{B27F314E-65FC-4E95-9AFD-E8E5448DADD9}"/>
              </a:ext>
            </a:extLst>
          </p:cNvPr>
          <p:cNvSpPr/>
          <p:nvPr/>
        </p:nvSpPr>
        <p:spPr>
          <a:xfrm>
            <a:off x="6604917" y="2413064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52" name="Oval 130">
            <a:extLst>
              <a:ext uri="{FF2B5EF4-FFF2-40B4-BE49-F238E27FC236}">
                <a16:creationId xmlns:a16="http://schemas.microsoft.com/office/drawing/2014/main" id="{919BC1EA-E4B8-40A8-A605-AD248D9F5F4E}"/>
              </a:ext>
            </a:extLst>
          </p:cNvPr>
          <p:cNvSpPr/>
          <p:nvPr/>
        </p:nvSpPr>
        <p:spPr>
          <a:xfrm>
            <a:off x="5135387" y="2414016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53" name="Oval 131">
            <a:extLst>
              <a:ext uri="{FF2B5EF4-FFF2-40B4-BE49-F238E27FC236}">
                <a16:creationId xmlns:a16="http://schemas.microsoft.com/office/drawing/2014/main" id="{C924C336-62A5-450E-8B9D-3CC72C4511CE}"/>
              </a:ext>
            </a:extLst>
          </p:cNvPr>
          <p:cNvSpPr/>
          <p:nvPr/>
        </p:nvSpPr>
        <p:spPr>
          <a:xfrm>
            <a:off x="5267882" y="2155381"/>
            <a:ext cx="108000" cy="1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54" name="TextBox 132">
            <a:extLst>
              <a:ext uri="{FF2B5EF4-FFF2-40B4-BE49-F238E27FC236}">
                <a16:creationId xmlns:a16="http://schemas.microsoft.com/office/drawing/2014/main" id="{FC83044F-EEE8-4E36-A8CF-1C62EA854408}"/>
              </a:ext>
            </a:extLst>
          </p:cNvPr>
          <p:cNvSpPr txBox="1"/>
          <p:nvPr/>
        </p:nvSpPr>
        <p:spPr>
          <a:xfrm>
            <a:off x="7256827" y="764224"/>
            <a:ext cx="2910199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2018/06/08 00 UTC (t+72,t+84), DAY 4 </a:t>
            </a:r>
          </a:p>
        </p:txBody>
      </p:sp>
      <p:sp>
        <p:nvSpPr>
          <p:cNvPr id="1155" name="TextBox 61">
            <a:extLst>
              <a:ext uri="{FF2B5EF4-FFF2-40B4-BE49-F238E27FC236}">
                <a16:creationId xmlns:a16="http://schemas.microsoft.com/office/drawing/2014/main" id="{61064CDC-8BE9-44EE-B55F-78CD59B877C8}"/>
              </a:ext>
            </a:extLst>
          </p:cNvPr>
          <p:cNvSpPr txBox="1"/>
          <p:nvPr/>
        </p:nvSpPr>
        <p:spPr>
          <a:xfrm>
            <a:off x="7256826" y="1017684"/>
            <a:ext cx="1429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 – Rainfall</a:t>
            </a:r>
          </a:p>
        </p:txBody>
      </p:sp>
      <p:sp>
        <p:nvSpPr>
          <p:cNvPr id="1156" name="TextBox 62">
            <a:extLst>
              <a:ext uri="{FF2B5EF4-FFF2-40B4-BE49-F238E27FC236}">
                <a16:creationId xmlns:a16="http://schemas.microsoft.com/office/drawing/2014/main" id="{23782722-7036-49D3-AF54-A08B9905764B}"/>
              </a:ext>
            </a:extLst>
          </p:cNvPr>
          <p:cNvSpPr txBox="1"/>
          <p:nvPr/>
        </p:nvSpPr>
        <p:spPr>
          <a:xfrm>
            <a:off x="8716946" y="1017684"/>
            <a:ext cx="142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Raw ENS</a:t>
            </a:r>
          </a:p>
        </p:txBody>
      </p:sp>
      <p:sp>
        <p:nvSpPr>
          <p:cNvPr id="1157" name="TextBox 84">
            <a:extLst>
              <a:ext uri="{FF2B5EF4-FFF2-40B4-BE49-F238E27FC236}">
                <a16:creationId xmlns:a16="http://schemas.microsoft.com/office/drawing/2014/main" id="{CAAB1593-0EA6-4076-B045-0F871DB4BA9B}"/>
              </a:ext>
            </a:extLst>
          </p:cNvPr>
          <p:cNvSpPr txBox="1"/>
          <p:nvPr/>
        </p:nvSpPr>
        <p:spPr>
          <a:xfrm>
            <a:off x="852314" y="79301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0</a:t>
            </a:r>
          </a:p>
        </p:txBody>
      </p:sp>
      <p:sp>
        <p:nvSpPr>
          <p:cNvPr id="1158" name="TextBox 84">
            <a:extLst>
              <a:ext uri="{FF2B5EF4-FFF2-40B4-BE49-F238E27FC236}">
                <a16:creationId xmlns:a16="http://schemas.microsoft.com/office/drawing/2014/main" id="{9A4B8FBD-8F96-42AF-A081-14716774E923}"/>
              </a:ext>
            </a:extLst>
          </p:cNvPr>
          <p:cNvSpPr txBox="1"/>
          <p:nvPr/>
        </p:nvSpPr>
        <p:spPr>
          <a:xfrm>
            <a:off x="1226498" y="79301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</a:t>
            </a:r>
            <a:endParaRPr lang="en-GB" sz="1000" dirty="0"/>
          </a:p>
        </p:txBody>
      </p:sp>
      <p:sp>
        <p:nvSpPr>
          <p:cNvPr id="1159" name="TextBox 84">
            <a:extLst>
              <a:ext uri="{FF2B5EF4-FFF2-40B4-BE49-F238E27FC236}">
                <a16:creationId xmlns:a16="http://schemas.microsoft.com/office/drawing/2014/main" id="{A15FC7A8-A721-4D8C-BA42-483F80334709}"/>
              </a:ext>
            </a:extLst>
          </p:cNvPr>
          <p:cNvSpPr txBox="1"/>
          <p:nvPr/>
        </p:nvSpPr>
        <p:spPr>
          <a:xfrm>
            <a:off x="1549882" y="79301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</a:t>
            </a:r>
            <a:r>
              <a:rPr lang="en-GB" sz="1000" dirty="0"/>
              <a:t>0</a:t>
            </a:r>
          </a:p>
        </p:txBody>
      </p:sp>
      <p:sp>
        <p:nvSpPr>
          <p:cNvPr id="1160" name="TextBox 84">
            <a:extLst>
              <a:ext uri="{FF2B5EF4-FFF2-40B4-BE49-F238E27FC236}">
                <a16:creationId xmlns:a16="http://schemas.microsoft.com/office/drawing/2014/main" id="{9604A3D9-53E5-457E-8AD9-B4F2124D4E76}"/>
              </a:ext>
            </a:extLst>
          </p:cNvPr>
          <p:cNvSpPr txBox="1"/>
          <p:nvPr/>
        </p:nvSpPr>
        <p:spPr>
          <a:xfrm>
            <a:off x="1926288" y="79301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40</a:t>
            </a:r>
          </a:p>
        </p:txBody>
      </p:sp>
      <p:sp>
        <p:nvSpPr>
          <p:cNvPr id="1161" name="TextBox 84">
            <a:extLst>
              <a:ext uri="{FF2B5EF4-FFF2-40B4-BE49-F238E27FC236}">
                <a16:creationId xmlns:a16="http://schemas.microsoft.com/office/drawing/2014/main" id="{D4AB40E1-7B78-4BF2-8223-FF330AA94D32}"/>
              </a:ext>
            </a:extLst>
          </p:cNvPr>
          <p:cNvSpPr txBox="1"/>
          <p:nvPr/>
        </p:nvSpPr>
        <p:spPr>
          <a:xfrm>
            <a:off x="2270944" y="79301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60</a:t>
            </a:r>
          </a:p>
        </p:txBody>
      </p:sp>
      <p:sp>
        <p:nvSpPr>
          <p:cNvPr id="1162" name="TextBox 84">
            <a:extLst>
              <a:ext uri="{FF2B5EF4-FFF2-40B4-BE49-F238E27FC236}">
                <a16:creationId xmlns:a16="http://schemas.microsoft.com/office/drawing/2014/main" id="{0C4C1FB9-64A1-44CE-9720-9209EF5F36FE}"/>
              </a:ext>
            </a:extLst>
          </p:cNvPr>
          <p:cNvSpPr txBox="1"/>
          <p:nvPr/>
        </p:nvSpPr>
        <p:spPr>
          <a:xfrm>
            <a:off x="2571150" y="79301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100</a:t>
            </a:r>
          </a:p>
        </p:txBody>
      </p:sp>
      <p:sp>
        <p:nvSpPr>
          <p:cNvPr id="1163" name="TextBox 84">
            <a:extLst>
              <a:ext uri="{FF2B5EF4-FFF2-40B4-BE49-F238E27FC236}">
                <a16:creationId xmlns:a16="http://schemas.microsoft.com/office/drawing/2014/main" id="{E63C434E-C534-44C7-96F7-C32A2BCF76FC}"/>
              </a:ext>
            </a:extLst>
          </p:cNvPr>
          <p:cNvSpPr txBox="1"/>
          <p:nvPr/>
        </p:nvSpPr>
        <p:spPr>
          <a:xfrm>
            <a:off x="3303011" y="79301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250</a:t>
            </a:r>
          </a:p>
        </p:txBody>
      </p:sp>
      <p:sp>
        <p:nvSpPr>
          <p:cNvPr id="1164" name="TextBox 84">
            <a:extLst>
              <a:ext uri="{FF2B5EF4-FFF2-40B4-BE49-F238E27FC236}">
                <a16:creationId xmlns:a16="http://schemas.microsoft.com/office/drawing/2014/main" id="{0D5F2EC0-C0F3-4DFB-A41E-E4AEC71579C0}"/>
              </a:ext>
            </a:extLst>
          </p:cNvPr>
          <p:cNvSpPr txBox="1"/>
          <p:nvPr/>
        </p:nvSpPr>
        <p:spPr>
          <a:xfrm>
            <a:off x="3675294" y="79301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500</a:t>
            </a:r>
          </a:p>
        </p:txBody>
      </p:sp>
      <p:sp>
        <p:nvSpPr>
          <p:cNvPr id="1165" name="TextBox 84">
            <a:extLst>
              <a:ext uri="{FF2B5EF4-FFF2-40B4-BE49-F238E27FC236}">
                <a16:creationId xmlns:a16="http://schemas.microsoft.com/office/drawing/2014/main" id="{F3336914-C7F7-4DB2-93F7-FEE4D56D5B6F}"/>
              </a:ext>
            </a:extLst>
          </p:cNvPr>
          <p:cNvSpPr txBox="1"/>
          <p:nvPr/>
        </p:nvSpPr>
        <p:spPr>
          <a:xfrm>
            <a:off x="2083664" y="19006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0</a:t>
            </a:r>
          </a:p>
        </p:txBody>
      </p:sp>
      <p:sp>
        <p:nvSpPr>
          <p:cNvPr id="1166" name="TextBox 84">
            <a:extLst>
              <a:ext uri="{FF2B5EF4-FFF2-40B4-BE49-F238E27FC236}">
                <a16:creationId xmlns:a16="http://schemas.microsoft.com/office/drawing/2014/main" id="{D98BB59F-2212-4FC7-930A-1D3192604330}"/>
              </a:ext>
            </a:extLst>
          </p:cNvPr>
          <p:cNvSpPr txBox="1"/>
          <p:nvPr/>
        </p:nvSpPr>
        <p:spPr>
          <a:xfrm>
            <a:off x="2943430" y="79301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150</a:t>
            </a:r>
          </a:p>
        </p:txBody>
      </p:sp>
      <p:sp>
        <p:nvSpPr>
          <p:cNvPr id="1167" name="TextBox 77">
            <a:extLst>
              <a:ext uri="{FF2B5EF4-FFF2-40B4-BE49-F238E27FC236}">
                <a16:creationId xmlns:a16="http://schemas.microsoft.com/office/drawing/2014/main" id="{8FBD2D31-E9E3-49B0-92D5-F1100DD8AD68}"/>
              </a:ext>
            </a:extLst>
          </p:cNvPr>
          <p:cNvSpPr txBox="1"/>
          <p:nvPr/>
        </p:nvSpPr>
        <p:spPr>
          <a:xfrm>
            <a:off x="956731" y="410210"/>
            <a:ext cx="295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Rainfall observations</a:t>
            </a:r>
          </a:p>
        </p:txBody>
      </p:sp>
      <p:grpSp>
        <p:nvGrpSpPr>
          <p:cNvPr id="1168" name="Group 688">
            <a:extLst>
              <a:ext uri="{FF2B5EF4-FFF2-40B4-BE49-F238E27FC236}">
                <a16:creationId xmlns:a16="http://schemas.microsoft.com/office/drawing/2014/main" id="{66F8C2F5-24B6-4F3E-AA7B-28251B802BB8}"/>
              </a:ext>
            </a:extLst>
          </p:cNvPr>
          <p:cNvGrpSpPr/>
          <p:nvPr/>
        </p:nvGrpSpPr>
        <p:grpSpPr>
          <a:xfrm>
            <a:off x="4285691" y="4537486"/>
            <a:ext cx="3240000" cy="1986689"/>
            <a:chOff x="79929" y="3458952"/>
            <a:chExt cx="3240000" cy="1986689"/>
          </a:xfrm>
        </p:grpSpPr>
        <p:pic>
          <p:nvPicPr>
            <p:cNvPr id="1169" name="Graphic 689">
              <a:extLst>
                <a:ext uri="{FF2B5EF4-FFF2-40B4-BE49-F238E27FC236}">
                  <a16:creationId xmlns:a16="http://schemas.microsoft.com/office/drawing/2014/main" id="{E6A4A244-9748-493B-936B-7322944E3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13582" t="26629" r="12648" b="9314"/>
            <a:stretch/>
          </p:blipFill>
          <p:spPr>
            <a:xfrm>
              <a:off x="79929" y="3458952"/>
              <a:ext cx="3240000" cy="1986689"/>
            </a:xfrm>
            <a:prstGeom prst="rect">
              <a:avLst/>
            </a:prstGeom>
          </p:spPr>
        </p:pic>
        <p:sp>
          <p:nvSpPr>
            <p:cNvPr id="1170" name="Rectangle 690">
              <a:extLst>
                <a:ext uri="{FF2B5EF4-FFF2-40B4-BE49-F238E27FC236}">
                  <a16:creationId xmlns:a16="http://schemas.microsoft.com/office/drawing/2014/main" id="{CE723663-67C4-4BAE-948F-719A88BE430E}"/>
                </a:ext>
              </a:extLst>
            </p:cNvPr>
            <p:cNvSpPr/>
            <p:nvPr/>
          </p:nvSpPr>
          <p:spPr>
            <a:xfrm>
              <a:off x="79929" y="3458952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71" name="Group 691">
            <a:extLst>
              <a:ext uri="{FF2B5EF4-FFF2-40B4-BE49-F238E27FC236}">
                <a16:creationId xmlns:a16="http://schemas.microsoft.com/office/drawing/2014/main" id="{0ED68A80-9EE2-496F-9604-7BD90A54464A}"/>
              </a:ext>
            </a:extLst>
          </p:cNvPr>
          <p:cNvGrpSpPr/>
          <p:nvPr/>
        </p:nvGrpSpPr>
        <p:grpSpPr>
          <a:xfrm>
            <a:off x="538712" y="3914189"/>
            <a:ext cx="2941659" cy="1865601"/>
            <a:chOff x="49470" y="831673"/>
            <a:chExt cx="2941659" cy="1865601"/>
          </a:xfrm>
        </p:grpSpPr>
        <p:pic>
          <p:nvPicPr>
            <p:cNvPr id="1172" name="Graphic 692">
              <a:extLst>
                <a:ext uri="{FF2B5EF4-FFF2-40B4-BE49-F238E27FC236}">
                  <a16:creationId xmlns:a16="http://schemas.microsoft.com/office/drawing/2014/main" id="{8FEBA512-275F-450A-A0C0-A487B7DAA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7671" t="23687" r="16598" b="7348"/>
            <a:stretch/>
          </p:blipFill>
          <p:spPr>
            <a:xfrm>
              <a:off x="49470" y="831673"/>
              <a:ext cx="2941659" cy="1865601"/>
            </a:xfrm>
            <a:prstGeom prst="rect">
              <a:avLst/>
            </a:prstGeom>
          </p:spPr>
        </p:pic>
        <p:sp>
          <p:nvSpPr>
            <p:cNvPr id="1173" name="Rectangle 693">
              <a:extLst>
                <a:ext uri="{FF2B5EF4-FFF2-40B4-BE49-F238E27FC236}">
                  <a16:creationId xmlns:a16="http://schemas.microsoft.com/office/drawing/2014/main" id="{8D5CE578-DBB0-47E1-86EF-8FA8CD997FB5}"/>
                </a:ext>
              </a:extLst>
            </p:cNvPr>
            <p:cNvSpPr/>
            <p:nvPr/>
          </p:nvSpPr>
          <p:spPr>
            <a:xfrm>
              <a:off x="49470" y="831673"/>
              <a:ext cx="2938551" cy="18599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74" name="TextBox 694">
            <a:extLst>
              <a:ext uri="{FF2B5EF4-FFF2-40B4-BE49-F238E27FC236}">
                <a16:creationId xmlns:a16="http://schemas.microsoft.com/office/drawing/2014/main" id="{65BC1E56-3BD5-433D-8FFF-5FE7C75E39D1}"/>
              </a:ext>
            </a:extLst>
          </p:cNvPr>
          <p:cNvSpPr txBox="1"/>
          <p:nvPr/>
        </p:nvSpPr>
        <p:spPr>
          <a:xfrm>
            <a:off x="3159509" y="3536484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j)</a:t>
            </a:r>
          </a:p>
        </p:txBody>
      </p:sp>
      <p:sp>
        <p:nvSpPr>
          <p:cNvPr id="1175" name="TextBox 695">
            <a:extLst>
              <a:ext uri="{FF2B5EF4-FFF2-40B4-BE49-F238E27FC236}">
                <a16:creationId xmlns:a16="http://schemas.microsoft.com/office/drawing/2014/main" id="{17EAEA06-485D-4595-89E3-4BE3B7AB0794}"/>
              </a:ext>
            </a:extLst>
          </p:cNvPr>
          <p:cNvSpPr txBox="1"/>
          <p:nvPr/>
        </p:nvSpPr>
        <p:spPr>
          <a:xfrm>
            <a:off x="533143" y="3515941"/>
            <a:ext cx="262636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Location of rain gauges relative to ecPoint-Rainfall and Raw ECMWF ENS grid-points</a:t>
            </a:r>
          </a:p>
        </p:txBody>
      </p:sp>
      <p:sp>
        <p:nvSpPr>
          <p:cNvPr id="1176" name="TextBox 696">
            <a:extLst>
              <a:ext uri="{FF2B5EF4-FFF2-40B4-BE49-F238E27FC236}">
                <a16:creationId xmlns:a16="http://schemas.microsoft.com/office/drawing/2014/main" id="{263FB106-CB0D-46A4-8555-A9CC248B3A7E}"/>
              </a:ext>
            </a:extLst>
          </p:cNvPr>
          <p:cNvSpPr txBox="1"/>
          <p:nvPr/>
        </p:nvSpPr>
        <p:spPr>
          <a:xfrm>
            <a:off x="7198089" y="4187003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l)</a:t>
            </a:r>
          </a:p>
        </p:txBody>
      </p:sp>
      <p:sp>
        <p:nvSpPr>
          <p:cNvPr id="1177" name="TextBox 697">
            <a:extLst>
              <a:ext uri="{FF2B5EF4-FFF2-40B4-BE49-F238E27FC236}">
                <a16:creationId xmlns:a16="http://schemas.microsoft.com/office/drawing/2014/main" id="{4705A247-B68B-47D7-9013-55D97BFB0693}"/>
              </a:ext>
            </a:extLst>
          </p:cNvPr>
          <p:cNvSpPr txBox="1"/>
          <p:nvPr/>
        </p:nvSpPr>
        <p:spPr>
          <a:xfrm>
            <a:off x="7587385" y="3684279"/>
            <a:ext cx="3218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Number of days with overall rainfall under- and </a:t>
            </a:r>
          </a:p>
          <a:p>
            <a:pPr algn="ctr"/>
            <a:r>
              <a:rPr lang="en-GB" sz="800" b="1" dirty="0"/>
              <a:t>overestimation for ecPoint-Rainfall</a:t>
            </a:r>
          </a:p>
        </p:txBody>
      </p:sp>
      <p:sp>
        <p:nvSpPr>
          <p:cNvPr id="1178" name="TextBox 698">
            <a:extLst>
              <a:ext uri="{FF2B5EF4-FFF2-40B4-BE49-F238E27FC236}">
                <a16:creationId xmlns:a16="http://schemas.microsoft.com/office/drawing/2014/main" id="{17A4B6EA-D780-429D-9474-6BCBFB652424}"/>
              </a:ext>
            </a:extLst>
          </p:cNvPr>
          <p:cNvSpPr txBox="1"/>
          <p:nvPr/>
        </p:nvSpPr>
        <p:spPr>
          <a:xfrm>
            <a:off x="4285691" y="3684279"/>
            <a:ext cx="32460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Number of days with overall good performance for ecPoint-Rainfall </a:t>
            </a:r>
          </a:p>
          <a:p>
            <a:pPr algn="ctr"/>
            <a:r>
              <a:rPr lang="en-GB" sz="800" b="1" dirty="0"/>
              <a:t>(i.e. with no overall rainfall under- or overestimation)</a:t>
            </a:r>
          </a:p>
        </p:txBody>
      </p:sp>
      <p:sp>
        <p:nvSpPr>
          <p:cNvPr id="1179" name="Rectangle 699">
            <a:extLst>
              <a:ext uri="{FF2B5EF4-FFF2-40B4-BE49-F238E27FC236}">
                <a16:creationId xmlns:a16="http://schemas.microsoft.com/office/drawing/2014/main" id="{9234C47D-8E34-4A76-8D2C-CC2C52810254}"/>
              </a:ext>
            </a:extLst>
          </p:cNvPr>
          <p:cNvSpPr/>
          <p:nvPr/>
        </p:nvSpPr>
        <p:spPr>
          <a:xfrm>
            <a:off x="5546775" y="4359910"/>
            <a:ext cx="144000" cy="108000"/>
          </a:xfrm>
          <a:prstGeom prst="rect">
            <a:avLst/>
          </a:prstGeom>
          <a:solidFill>
            <a:srgbClr val="FFE3A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0" name="Rectangle 700">
            <a:extLst>
              <a:ext uri="{FF2B5EF4-FFF2-40B4-BE49-F238E27FC236}">
                <a16:creationId xmlns:a16="http://schemas.microsoft.com/office/drawing/2014/main" id="{0FF3C425-9F5D-4088-9154-7919BE2B6B9F}"/>
              </a:ext>
            </a:extLst>
          </p:cNvPr>
          <p:cNvSpPr/>
          <p:nvPr/>
        </p:nvSpPr>
        <p:spPr>
          <a:xfrm>
            <a:off x="5690917" y="4359910"/>
            <a:ext cx="144000" cy="108000"/>
          </a:xfrm>
          <a:prstGeom prst="rect">
            <a:avLst/>
          </a:prstGeom>
          <a:solidFill>
            <a:srgbClr val="FFFD9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1" name="Rectangle 701">
            <a:extLst>
              <a:ext uri="{FF2B5EF4-FFF2-40B4-BE49-F238E27FC236}">
                <a16:creationId xmlns:a16="http://schemas.microsoft.com/office/drawing/2014/main" id="{9C83F89E-9328-43ED-BCE0-065B46536B4A}"/>
              </a:ext>
            </a:extLst>
          </p:cNvPr>
          <p:cNvSpPr/>
          <p:nvPr/>
        </p:nvSpPr>
        <p:spPr>
          <a:xfrm>
            <a:off x="5835059" y="4359910"/>
            <a:ext cx="144000" cy="108000"/>
          </a:xfrm>
          <a:prstGeom prst="rect">
            <a:avLst/>
          </a:prstGeom>
          <a:solidFill>
            <a:srgbClr val="DEFF8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Rectangle 702">
            <a:extLst>
              <a:ext uri="{FF2B5EF4-FFF2-40B4-BE49-F238E27FC236}">
                <a16:creationId xmlns:a16="http://schemas.microsoft.com/office/drawing/2014/main" id="{6E0D73E6-0618-44B3-B5A5-45D0D457328C}"/>
              </a:ext>
            </a:extLst>
          </p:cNvPr>
          <p:cNvSpPr/>
          <p:nvPr/>
        </p:nvSpPr>
        <p:spPr>
          <a:xfrm>
            <a:off x="5979201" y="4359910"/>
            <a:ext cx="144000" cy="108000"/>
          </a:xfrm>
          <a:prstGeom prst="rect">
            <a:avLst/>
          </a:prstGeom>
          <a:solidFill>
            <a:srgbClr val="B2FF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3" name="Rectangle 703">
            <a:extLst>
              <a:ext uri="{FF2B5EF4-FFF2-40B4-BE49-F238E27FC236}">
                <a16:creationId xmlns:a16="http://schemas.microsoft.com/office/drawing/2014/main" id="{4C6FB6A6-9957-47F6-B0B1-B8FAC223B3B0}"/>
              </a:ext>
            </a:extLst>
          </p:cNvPr>
          <p:cNvSpPr/>
          <p:nvPr/>
        </p:nvSpPr>
        <p:spPr>
          <a:xfrm>
            <a:off x="6123343" y="4359910"/>
            <a:ext cx="144000" cy="108000"/>
          </a:xfrm>
          <a:prstGeom prst="rect">
            <a:avLst/>
          </a:prstGeom>
          <a:solidFill>
            <a:srgbClr val="7DFF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4" name="Rectangle 704">
            <a:extLst>
              <a:ext uri="{FF2B5EF4-FFF2-40B4-BE49-F238E27FC236}">
                <a16:creationId xmlns:a16="http://schemas.microsoft.com/office/drawing/2014/main" id="{EA75674F-1A9A-4F8B-898D-CFB339FB7BC8}"/>
              </a:ext>
            </a:extLst>
          </p:cNvPr>
          <p:cNvSpPr/>
          <p:nvPr/>
        </p:nvSpPr>
        <p:spPr>
          <a:xfrm>
            <a:off x="6257757" y="4359910"/>
            <a:ext cx="144000" cy="108000"/>
          </a:xfrm>
          <a:prstGeom prst="rect">
            <a:avLst/>
          </a:prstGeom>
          <a:solidFill>
            <a:srgbClr val="63FF8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5" name="Rectangle 705">
            <a:extLst>
              <a:ext uri="{FF2B5EF4-FFF2-40B4-BE49-F238E27FC236}">
                <a16:creationId xmlns:a16="http://schemas.microsoft.com/office/drawing/2014/main" id="{F310C6F9-90C9-4BA2-AC7E-5BF76FAF655C}"/>
              </a:ext>
            </a:extLst>
          </p:cNvPr>
          <p:cNvSpPr/>
          <p:nvPr/>
        </p:nvSpPr>
        <p:spPr>
          <a:xfrm>
            <a:off x="6401899" y="4359910"/>
            <a:ext cx="144000" cy="108000"/>
          </a:xfrm>
          <a:prstGeom prst="rect">
            <a:avLst/>
          </a:prstGeom>
          <a:solidFill>
            <a:srgbClr val="54FFB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6" name="Rectangle 706">
            <a:extLst>
              <a:ext uri="{FF2B5EF4-FFF2-40B4-BE49-F238E27FC236}">
                <a16:creationId xmlns:a16="http://schemas.microsoft.com/office/drawing/2014/main" id="{FEBDF182-8ED6-48B1-BFC6-1BE371966D81}"/>
              </a:ext>
            </a:extLst>
          </p:cNvPr>
          <p:cNvSpPr/>
          <p:nvPr/>
        </p:nvSpPr>
        <p:spPr>
          <a:xfrm>
            <a:off x="6546041" y="4359910"/>
            <a:ext cx="144000" cy="108000"/>
          </a:xfrm>
          <a:prstGeom prst="rect">
            <a:avLst/>
          </a:prstGeom>
          <a:solidFill>
            <a:srgbClr val="47FFE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7" name="Rectangle 707">
            <a:extLst>
              <a:ext uri="{FF2B5EF4-FFF2-40B4-BE49-F238E27FC236}">
                <a16:creationId xmlns:a16="http://schemas.microsoft.com/office/drawing/2014/main" id="{2D4FD4AE-5629-495D-A22C-FC724F84FDF5}"/>
              </a:ext>
            </a:extLst>
          </p:cNvPr>
          <p:cNvSpPr/>
          <p:nvPr/>
        </p:nvSpPr>
        <p:spPr>
          <a:xfrm>
            <a:off x="6690183" y="4359910"/>
            <a:ext cx="144000" cy="108000"/>
          </a:xfrm>
          <a:prstGeom prst="rect">
            <a:avLst/>
          </a:prstGeom>
          <a:solidFill>
            <a:srgbClr val="38DB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8" name="Rectangle 708">
            <a:extLst>
              <a:ext uri="{FF2B5EF4-FFF2-40B4-BE49-F238E27FC236}">
                <a16:creationId xmlns:a16="http://schemas.microsoft.com/office/drawing/2014/main" id="{35D46D75-087E-49A9-A58E-D3A0B801F0C9}"/>
              </a:ext>
            </a:extLst>
          </p:cNvPr>
          <p:cNvSpPr/>
          <p:nvPr/>
        </p:nvSpPr>
        <p:spPr>
          <a:xfrm>
            <a:off x="6834323" y="4359910"/>
            <a:ext cx="144000" cy="108000"/>
          </a:xfrm>
          <a:prstGeom prst="rect">
            <a:avLst/>
          </a:prstGeom>
          <a:solidFill>
            <a:srgbClr val="299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9" name="Rectangle 709">
            <a:extLst>
              <a:ext uri="{FF2B5EF4-FFF2-40B4-BE49-F238E27FC236}">
                <a16:creationId xmlns:a16="http://schemas.microsoft.com/office/drawing/2014/main" id="{29CD2848-F214-4357-A042-F9099C8FFF2C}"/>
              </a:ext>
            </a:extLst>
          </p:cNvPr>
          <p:cNvSpPr/>
          <p:nvPr/>
        </p:nvSpPr>
        <p:spPr>
          <a:xfrm>
            <a:off x="5402633" y="435991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0" name="TextBox 710">
            <a:extLst>
              <a:ext uri="{FF2B5EF4-FFF2-40B4-BE49-F238E27FC236}">
                <a16:creationId xmlns:a16="http://schemas.microsoft.com/office/drawing/2014/main" id="{43B55836-B05E-44A4-AAD6-235DF18B4535}"/>
              </a:ext>
            </a:extLst>
          </p:cNvPr>
          <p:cNvSpPr txBox="1"/>
          <p:nvPr/>
        </p:nvSpPr>
        <p:spPr>
          <a:xfrm>
            <a:off x="5319964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0</a:t>
            </a:r>
          </a:p>
        </p:txBody>
      </p:sp>
      <p:sp>
        <p:nvSpPr>
          <p:cNvPr id="1191" name="TextBox 711">
            <a:extLst>
              <a:ext uri="{FF2B5EF4-FFF2-40B4-BE49-F238E27FC236}">
                <a16:creationId xmlns:a16="http://schemas.microsoft.com/office/drawing/2014/main" id="{40FCD4FF-F49B-4B9C-AE2A-254FA9995E27}"/>
              </a:ext>
            </a:extLst>
          </p:cNvPr>
          <p:cNvSpPr txBox="1"/>
          <p:nvPr/>
        </p:nvSpPr>
        <p:spPr>
          <a:xfrm>
            <a:off x="5464777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1192" name="TextBox 712">
            <a:extLst>
              <a:ext uri="{FF2B5EF4-FFF2-40B4-BE49-F238E27FC236}">
                <a16:creationId xmlns:a16="http://schemas.microsoft.com/office/drawing/2014/main" id="{84659E94-997D-4EAF-8AB3-132863598BD8}"/>
              </a:ext>
            </a:extLst>
          </p:cNvPr>
          <p:cNvSpPr txBox="1"/>
          <p:nvPr/>
        </p:nvSpPr>
        <p:spPr>
          <a:xfrm>
            <a:off x="5609590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</a:t>
            </a:r>
          </a:p>
        </p:txBody>
      </p:sp>
      <p:sp>
        <p:nvSpPr>
          <p:cNvPr id="1193" name="TextBox 713">
            <a:extLst>
              <a:ext uri="{FF2B5EF4-FFF2-40B4-BE49-F238E27FC236}">
                <a16:creationId xmlns:a16="http://schemas.microsoft.com/office/drawing/2014/main" id="{73B52635-DE20-4C5D-9F5A-33C2E407CA93}"/>
              </a:ext>
            </a:extLst>
          </p:cNvPr>
          <p:cNvSpPr txBox="1"/>
          <p:nvPr/>
        </p:nvSpPr>
        <p:spPr>
          <a:xfrm>
            <a:off x="5754403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</a:t>
            </a:r>
          </a:p>
        </p:txBody>
      </p:sp>
      <p:sp>
        <p:nvSpPr>
          <p:cNvPr id="1194" name="TextBox 714">
            <a:extLst>
              <a:ext uri="{FF2B5EF4-FFF2-40B4-BE49-F238E27FC236}">
                <a16:creationId xmlns:a16="http://schemas.microsoft.com/office/drawing/2014/main" id="{6A3DD4E1-286C-49A8-90EC-5A711175D6EC}"/>
              </a:ext>
            </a:extLst>
          </p:cNvPr>
          <p:cNvSpPr txBox="1"/>
          <p:nvPr/>
        </p:nvSpPr>
        <p:spPr>
          <a:xfrm>
            <a:off x="5899216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</a:t>
            </a:r>
          </a:p>
        </p:txBody>
      </p:sp>
      <p:sp>
        <p:nvSpPr>
          <p:cNvPr id="1195" name="TextBox 715">
            <a:extLst>
              <a:ext uri="{FF2B5EF4-FFF2-40B4-BE49-F238E27FC236}">
                <a16:creationId xmlns:a16="http://schemas.microsoft.com/office/drawing/2014/main" id="{30F0E4DF-BB83-4472-90F4-08723A7CE4E9}"/>
              </a:ext>
            </a:extLst>
          </p:cNvPr>
          <p:cNvSpPr txBox="1"/>
          <p:nvPr/>
        </p:nvSpPr>
        <p:spPr>
          <a:xfrm>
            <a:off x="6044029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1196" name="TextBox 716">
            <a:extLst>
              <a:ext uri="{FF2B5EF4-FFF2-40B4-BE49-F238E27FC236}">
                <a16:creationId xmlns:a16="http://schemas.microsoft.com/office/drawing/2014/main" id="{D415441D-07EE-483C-BD56-912B88D770D7}"/>
              </a:ext>
            </a:extLst>
          </p:cNvPr>
          <p:cNvSpPr txBox="1"/>
          <p:nvPr/>
        </p:nvSpPr>
        <p:spPr>
          <a:xfrm>
            <a:off x="6179114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6</a:t>
            </a:r>
          </a:p>
        </p:txBody>
      </p:sp>
      <p:sp>
        <p:nvSpPr>
          <p:cNvPr id="1197" name="TextBox 717">
            <a:extLst>
              <a:ext uri="{FF2B5EF4-FFF2-40B4-BE49-F238E27FC236}">
                <a16:creationId xmlns:a16="http://schemas.microsoft.com/office/drawing/2014/main" id="{5B8D262D-EC46-42E0-8BF1-343301E9E723}"/>
              </a:ext>
            </a:extLst>
          </p:cNvPr>
          <p:cNvSpPr txBox="1"/>
          <p:nvPr/>
        </p:nvSpPr>
        <p:spPr>
          <a:xfrm>
            <a:off x="6323927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7</a:t>
            </a:r>
          </a:p>
        </p:txBody>
      </p:sp>
      <p:sp>
        <p:nvSpPr>
          <p:cNvPr id="1198" name="TextBox 718">
            <a:extLst>
              <a:ext uri="{FF2B5EF4-FFF2-40B4-BE49-F238E27FC236}">
                <a16:creationId xmlns:a16="http://schemas.microsoft.com/office/drawing/2014/main" id="{9F776901-CC80-4049-AF69-BA6888486A0A}"/>
              </a:ext>
            </a:extLst>
          </p:cNvPr>
          <p:cNvSpPr txBox="1"/>
          <p:nvPr/>
        </p:nvSpPr>
        <p:spPr>
          <a:xfrm>
            <a:off x="6468740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8</a:t>
            </a:r>
          </a:p>
        </p:txBody>
      </p:sp>
      <p:sp>
        <p:nvSpPr>
          <p:cNvPr id="1199" name="TextBox 719">
            <a:extLst>
              <a:ext uri="{FF2B5EF4-FFF2-40B4-BE49-F238E27FC236}">
                <a16:creationId xmlns:a16="http://schemas.microsoft.com/office/drawing/2014/main" id="{33595BCD-5F4E-43C9-BC88-91D6D59D3BE8}"/>
              </a:ext>
            </a:extLst>
          </p:cNvPr>
          <p:cNvSpPr txBox="1"/>
          <p:nvPr/>
        </p:nvSpPr>
        <p:spPr>
          <a:xfrm>
            <a:off x="6613553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</a:t>
            </a:r>
          </a:p>
        </p:txBody>
      </p:sp>
      <p:sp>
        <p:nvSpPr>
          <p:cNvPr id="1200" name="TextBox 720">
            <a:extLst>
              <a:ext uri="{FF2B5EF4-FFF2-40B4-BE49-F238E27FC236}">
                <a16:creationId xmlns:a16="http://schemas.microsoft.com/office/drawing/2014/main" id="{4C595760-3C50-4391-BD57-633A430A920D}"/>
              </a:ext>
            </a:extLst>
          </p:cNvPr>
          <p:cNvSpPr txBox="1"/>
          <p:nvPr/>
        </p:nvSpPr>
        <p:spPr>
          <a:xfrm>
            <a:off x="6758370" y="4179541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1201" name="Rectangle 721">
            <a:extLst>
              <a:ext uri="{FF2B5EF4-FFF2-40B4-BE49-F238E27FC236}">
                <a16:creationId xmlns:a16="http://schemas.microsoft.com/office/drawing/2014/main" id="{AAB2928A-BA32-4A59-AEFB-22AFC8984C93}"/>
              </a:ext>
            </a:extLst>
          </p:cNvPr>
          <p:cNvSpPr/>
          <p:nvPr/>
        </p:nvSpPr>
        <p:spPr>
          <a:xfrm>
            <a:off x="4895057" y="4359910"/>
            <a:ext cx="144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2" name="Rectangle 722">
            <a:extLst>
              <a:ext uri="{FF2B5EF4-FFF2-40B4-BE49-F238E27FC236}">
                <a16:creationId xmlns:a16="http://schemas.microsoft.com/office/drawing/2014/main" id="{462E4808-A3D6-407B-AD05-2E26A1F94275}"/>
              </a:ext>
            </a:extLst>
          </p:cNvPr>
          <p:cNvSpPr/>
          <p:nvPr/>
        </p:nvSpPr>
        <p:spPr>
          <a:xfrm>
            <a:off x="4369627" y="4359910"/>
            <a:ext cx="144000" cy="108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3" name="TextBox 723">
            <a:extLst>
              <a:ext uri="{FF2B5EF4-FFF2-40B4-BE49-F238E27FC236}">
                <a16:creationId xmlns:a16="http://schemas.microsoft.com/office/drawing/2014/main" id="{3B75CD24-32B7-4A58-B8F1-234D41DFA418}"/>
              </a:ext>
            </a:extLst>
          </p:cNvPr>
          <p:cNvSpPr txBox="1"/>
          <p:nvPr/>
        </p:nvSpPr>
        <p:spPr>
          <a:xfrm>
            <a:off x="4190982" y="4056431"/>
            <a:ext cx="508355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</a:t>
            </a:r>
          </a:p>
          <a:p>
            <a:pPr algn="ctr"/>
            <a:r>
              <a:rPr lang="en-GB" sz="800" dirty="0"/>
              <a:t>Obs</a:t>
            </a:r>
          </a:p>
        </p:txBody>
      </p:sp>
      <p:sp>
        <p:nvSpPr>
          <p:cNvPr id="1204" name="TextBox 724">
            <a:extLst>
              <a:ext uri="{FF2B5EF4-FFF2-40B4-BE49-F238E27FC236}">
                <a16:creationId xmlns:a16="http://schemas.microsoft.com/office/drawing/2014/main" id="{C30A33DB-4D93-40BC-80FC-B15A14B6EE2D}"/>
              </a:ext>
            </a:extLst>
          </p:cNvPr>
          <p:cNvSpPr txBox="1"/>
          <p:nvPr/>
        </p:nvSpPr>
        <p:spPr>
          <a:xfrm rot="16200000">
            <a:off x="3136305" y="5361553"/>
            <a:ext cx="198669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(t+0,t+12), 85</a:t>
            </a:r>
            <a:r>
              <a:rPr lang="en-GB" sz="800" baseline="30000" dirty="0"/>
              <a:t>th</a:t>
            </a:r>
            <a:r>
              <a:rPr lang="en-GB" sz="800" dirty="0"/>
              <a:t> Percentile &amp; tp &gt;= 15 mm/12h</a:t>
            </a:r>
          </a:p>
        </p:txBody>
      </p:sp>
      <p:sp>
        <p:nvSpPr>
          <p:cNvPr id="1205" name="TextBox 725">
            <a:extLst>
              <a:ext uri="{FF2B5EF4-FFF2-40B4-BE49-F238E27FC236}">
                <a16:creationId xmlns:a16="http://schemas.microsoft.com/office/drawing/2014/main" id="{4AD925A0-EAC8-4462-9990-CB9BE0272913}"/>
              </a:ext>
            </a:extLst>
          </p:cNvPr>
          <p:cNvSpPr txBox="1"/>
          <p:nvPr/>
        </p:nvSpPr>
        <p:spPr>
          <a:xfrm>
            <a:off x="4505545" y="4056431"/>
            <a:ext cx="930099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</a:t>
            </a:r>
          </a:p>
          <a:p>
            <a:pPr algn="ctr"/>
            <a:r>
              <a:rPr lang="en-GB" sz="800" dirty="0"/>
              <a:t>under-/overest. </a:t>
            </a:r>
          </a:p>
        </p:txBody>
      </p:sp>
      <p:grpSp>
        <p:nvGrpSpPr>
          <p:cNvPr id="1206" name="Group 726">
            <a:extLst>
              <a:ext uri="{FF2B5EF4-FFF2-40B4-BE49-F238E27FC236}">
                <a16:creationId xmlns:a16="http://schemas.microsoft.com/office/drawing/2014/main" id="{624C8147-99A1-4C0F-A16B-77B96D291B04}"/>
              </a:ext>
            </a:extLst>
          </p:cNvPr>
          <p:cNvGrpSpPr/>
          <p:nvPr/>
        </p:nvGrpSpPr>
        <p:grpSpPr>
          <a:xfrm>
            <a:off x="570602" y="3933717"/>
            <a:ext cx="954775" cy="355850"/>
            <a:chOff x="54539" y="673798"/>
            <a:chExt cx="954775" cy="355850"/>
          </a:xfrm>
        </p:grpSpPr>
        <p:sp>
          <p:nvSpPr>
            <p:cNvPr id="1207" name="Rectangle 727">
              <a:extLst>
                <a:ext uri="{FF2B5EF4-FFF2-40B4-BE49-F238E27FC236}">
                  <a16:creationId xmlns:a16="http://schemas.microsoft.com/office/drawing/2014/main" id="{AE7B67EA-BDA2-4777-84EC-3038C336FAAD}"/>
                </a:ext>
              </a:extLst>
            </p:cNvPr>
            <p:cNvSpPr/>
            <p:nvPr/>
          </p:nvSpPr>
          <p:spPr>
            <a:xfrm>
              <a:off x="54539" y="693364"/>
              <a:ext cx="889058" cy="3233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728">
              <a:extLst>
                <a:ext uri="{FF2B5EF4-FFF2-40B4-BE49-F238E27FC236}">
                  <a16:creationId xmlns:a16="http://schemas.microsoft.com/office/drawing/2014/main" id="{850EDAC0-50A5-41B2-ABD8-A34B8EAEB74C}"/>
                </a:ext>
              </a:extLst>
            </p:cNvPr>
            <p:cNvSpPr/>
            <p:nvPr/>
          </p:nvSpPr>
          <p:spPr>
            <a:xfrm>
              <a:off x="125329" y="911384"/>
              <a:ext cx="36000" cy="360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Oval 729">
              <a:extLst>
                <a:ext uri="{FF2B5EF4-FFF2-40B4-BE49-F238E27FC236}">
                  <a16:creationId xmlns:a16="http://schemas.microsoft.com/office/drawing/2014/main" id="{5951E7FE-AD2A-42A9-A23E-B670A94A1018}"/>
                </a:ext>
              </a:extLst>
            </p:cNvPr>
            <p:cNvSpPr/>
            <p:nvPr/>
          </p:nvSpPr>
          <p:spPr>
            <a:xfrm>
              <a:off x="107329" y="7455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TextBox 730">
              <a:extLst>
                <a:ext uri="{FF2B5EF4-FFF2-40B4-BE49-F238E27FC236}">
                  <a16:creationId xmlns:a16="http://schemas.microsoft.com/office/drawing/2014/main" id="{BFB6B471-E9BA-43A4-BB34-FF50790EA3BA}"/>
                </a:ext>
              </a:extLst>
            </p:cNvPr>
            <p:cNvSpPr txBox="1"/>
            <p:nvPr/>
          </p:nvSpPr>
          <p:spPr>
            <a:xfrm>
              <a:off x="120255" y="814204"/>
              <a:ext cx="889059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Grid-Box Centre</a:t>
              </a:r>
            </a:p>
          </p:txBody>
        </p:sp>
        <p:sp>
          <p:nvSpPr>
            <p:cNvPr id="1211" name="TextBox 731">
              <a:extLst>
                <a:ext uri="{FF2B5EF4-FFF2-40B4-BE49-F238E27FC236}">
                  <a16:creationId xmlns:a16="http://schemas.microsoft.com/office/drawing/2014/main" id="{5288A699-AB20-4C0A-BC14-E98A01CDD456}"/>
                </a:ext>
              </a:extLst>
            </p:cNvPr>
            <p:cNvSpPr txBox="1"/>
            <p:nvPr/>
          </p:nvSpPr>
          <p:spPr>
            <a:xfrm>
              <a:off x="120215" y="673798"/>
              <a:ext cx="6850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Rain Gauge</a:t>
              </a:r>
            </a:p>
          </p:txBody>
        </p:sp>
      </p:grpSp>
      <p:pic>
        <p:nvPicPr>
          <p:cNvPr id="1212" name="Content Placeholder 4">
            <a:extLst>
              <a:ext uri="{FF2B5EF4-FFF2-40B4-BE49-F238E27FC236}">
                <a16:creationId xmlns:a16="http://schemas.microsoft.com/office/drawing/2014/main" id="{97F77DF6-C567-4172-9964-AA639ECDCC0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5784" t="9044" r="8412" b="18338"/>
          <a:stretch/>
        </p:blipFill>
        <p:spPr>
          <a:xfrm>
            <a:off x="2140197" y="7556964"/>
            <a:ext cx="1620000" cy="968165"/>
          </a:xfrm>
          <a:prstGeom prst="rect">
            <a:avLst/>
          </a:prstGeom>
        </p:spPr>
      </p:pic>
      <p:pic>
        <p:nvPicPr>
          <p:cNvPr id="1213" name="Graphic 733">
            <a:extLst>
              <a:ext uri="{FF2B5EF4-FFF2-40B4-BE49-F238E27FC236}">
                <a16:creationId xmlns:a16="http://schemas.microsoft.com/office/drawing/2014/main" id="{514C8718-C7A6-496F-964D-6FF180D0354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5784" t="9044" r="8412" b="18338"/>
          <a:stretch/>
        </p:blipFill>
        <p:spPr>
          <a:xfrm>
            <a:off x="440564" y="7556963"/>
            <a:ext cx="1620000" cy="968166"/>
          </a:xfrm>
          <a:prstGeom prst="rect">
            <a:avLst/>
          </a:prstGeom>
        </p:spPr>
      </p:pic>
      <p:pic>
        <p:nvPicPr>
          <p:cNvPr id="1214" name="Graphic 734">
            <a:extLst>
              <a:ext uri="{FF2B5EF4-FFF2-40B4-BE49-F238E27FC236}">
                <a16:creationId xmlns:a16="http://schemas.microsoft.com/office/drawing/2014/main" id="{F650C66E-3BC2-4978-BC96-044884EE9CCB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5784" t="-4384" r="8412" b="18337"/>
          <a:stretch/>
        </p:blipFill>
        <p:spPr>
          <a:xfrm>
            <a:off x="440564" y="6321253"/>
            <a:ext cx="1620000" cy="1147197"/>
          </a:xfrm>
          <a:prstGeom prst="rect">
            <a:avLst/>
          </a:prstGeom>
        </p:spPr>
      </p:pic>
      <p:pic>
        <p:nvPicPr>
          <p:cNvPr id="1215" name="Graphic 735">
            <a:extLst>
              <a:ext uri="{FF2B5EF4-FFF2-40B4-BE49-F238E27FC236}">
                <a16:creationId xmlns:a16="http://schemas.microsoft.com/office/drawing/2014/main" id="{ED0EBAAF-C2EB-4040-BF4E-40776A8F884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5786" t="9044" r="8412" b="18338"/>
          <a:stretch/>
        </p:blipFill>
        <p:spPr>
          <a:xfrm>
            <a:off x="2137060" y="6504236"/>
            <a:ext cx="1620000" cy="968166"/>
          </a:xfrm>
          <a:prstGeom prst="rect">
            <a:avLst/>
          </a:prstGeom>
        </p:spPr>
      </p:pic>
      <p:sp>
        <p:nvSpPr>
          <p:cNvPr id="1216" name="TextBox 736">
            <a:extLst>
              <a:ext uri="{FF2B5EF4-FFF2-40B4-BE49-F238E27FC236}">
                <a16:creationId xmlns:a16="http://schemas.microsoft.com/office/drawing/2014/main" id="{C21CC6DE-FC47-4429-B57D-680D14BBA2E2}"/>
              </a:ext>
            </a:extLst>
          </p:cNvPr>
          <p:cNvSpPr txBox="1"/>
          <p:nvPr/>
        </p:nvSpPr>
        <p:spPr>
          <a:xfrm>
            <a:off x="3599769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51</a:t>
            </a:r>
          </a:p>
        </p:txBody>
      </p:sp>
      <p:sp>
        <p:nvSpPr>
          <p:cNvPr id="1217" name="TextBox 737">
            <a:extLst>
              <a:ext uri="{FF2B5EF4-FFF2-40B4-BE49-F238E27FC236}">
                <a16:creationId xmlns:a16="http://schemas.microsoft.com/office/drawing/2014/main" id="{9C3F4509-895A-4ADE-B989-F5E09482E0EB}"/>
              </a:ext>
            </a:extLst>
          </p:cNvPr>
          <p:cNvSpPr txBox="1"/>
          <p:nvPr/>
        </p:nvSpPr>
        <p:spPr>
          <a:xfrm>
            <a:off x="2033984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1218" name="TextBox 738">
            <a:extLst>
              <a:ext uri="{FF2B5EF4-FFF2-40B4-BE49-F238E27FC236}">
                <a16:creationId xmlns:a16="http://schemas.microsoft.com/office/drawing/2014/main" id="{79DD1B11-595A-4B10-896B-B6D20A4891C6}"/>
              </a:ext>
            </a:extLst>
          </p:cNvPr>
          <p:cNvSpPr txBox="1"/>
          <p:nvPr/>
        </p:nvSpPr>
        <p:spPr>
          <a:xfrm>
            <a:off x="217457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1219" name="TextBox 739">
            <a:extLst>
              <a:ext uri="{FF2B5EF4-FFF2-40B4-BE49-F238E27FC236}">
                <a16:creationId xmlns:a16="http://schemas.microsoft.com/office/drawing/2014/main" id="{824C2FE0-D8A8-4F00-B3C4-A9EB3DAD1779}"/>
              </a:ext>
            </a:extLst>
          </p:cNvPr>
          <p:cNvSpPr txBox="1"/>
          <p:nvPr/>
        </p:nvSpPr>
        <p:spPr>
          <a:xfrm>
            <a:off x="233292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1220" name="TextBox 740">
            <a:extLst>
              <a:ext uri="{FF2B5EF4-FFF2-40B4-BE49-F238E27FC236}">
                <a16:creationId xmlns:a16="http://schemas.microsoft.com/office/drawing/2014/main" id="{E534CADE-E997-416C-93A7-662A7D714787}"/>
              </a:ext>
            </a:extLst>
          </p:cNvPr>
          <p:cNvSpPr txBox="1"/>
          <p:nvPr/>
        </p:nvSpPr>
        <p:spPr>
          <a:xfrm>
            <a:off x="249128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15</a:t>
            </a:r>
          </a:p>
        </p:txBody>
      </p:sp>
      <p:sp>
        <p:nvSpPr>
          <p:cNvPr id="1221" name="TextBox 741">
            <a:extLst>
              <a:ext uri="{FF2B5EF4-FFF2-40B4-BE49-F238E27FC236}">
                <a16:creationId xmlns:a16="http://schemas.microsoft.com/office/drawing/2014/main" id="{A87F2F27-2450-49E2-8B48-D52CA3C2A9E5}"/>
              </a:ext>
            </a:extLst>
          </p:cNvPr>
          <p:cNvSpPr txBox="1"/>
          <p:nvPr/>
        </p:nvSpPr>
        <p:spPr>
          <a:xfrm>
            <a:off x="264963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</a:t>
            </a:r>
          </a:p>
        </p:txBody>
      </p:sp>
      <p:sp>
        <p:nvSpPr>
          <p:cNvPr id="1222" name="TextBox 742">
            <a:extLst>
              <a:ext uri="{FF2B5EF4-FFF2-40B4-BE49-F238E27FC236}">
                <a16:creationId xmlns:a16="http://schemas.microsoft.com/office/drawing/2014/main" id="{6E34ABF9-E084-4F30-9983-9C910DB9C9B0}"/>
              </a:ext>
            </a:extLst>
          </p:cNvPr>
          <p:cNvSpPr txBox="1"/>
          <p:nvPr/>
        </p:nvSpPr>
        <p:spPr>
          <a:xfrm>
            <a:off x="280799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25</a:t>
            </a:r>
          </a:p>
        </p:txBody>
      </p:sp>
      <p:sp>
        <p:nvSpPr>
          <p:cNvPr id="1223" name="TextBox 743">
            <a:extLst>
              <a:ext uri="{FF2B5EF4-FFF2-40B4-BE49-F238E27FC236}">
                <a16:creationId xmlns:a16="http://schemas.microsoft.com/office/drawing/2014/main" id="{EACB6A75-D6DF-4B32-8133-511966527D17}"/>
              </a:ext>
            </a:extLst>
          </p:cNvPr>
          <p:cNvSpPr txBox="1"/>
          <p:nvPr/>
        </p:nvSpPr>
        <p:spPr>
          <a:xfrm>
            <a:off x="296634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30</a:t>
            </a:r>
          </a:p>
        </p:txBody>
      </p:sp>
      <p:sp>
        <p:nvSpPr>
          <p:cNvPr id="1224" name="TextBox 744">
            <a:extLst>
              <a:ext uri="{FF2B5EF4-FFF2-40B4-BE49-F238E27FC236}">
                <a16:creationId xmlns:a16="http://schemas.microsoft.com/office/drawing/2014/main" id="{77CB3B12-9A2D-416F-8024-8B11BD3A32C7}"/>
              </a:ext>
            </a:extLst>
          </p:cNvPr>
          <p:cNvSpPr txBox="1"/>
          <p:nvPr/>
        </p:nvSpPr>
        <p:spPr>
          <a:xfrm>
            <a:off x="312470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35</a:t>
            </a:r>
          </a:p>
        </p:txBody>
      </p:sp>
      <p:sp>
        <p:nvSpPr>
          <p:cNvPr id="1225" name="TextBox 745">
            <a:extLst>
              <a:ext uri="{FF2B5EF4-FFF2-40B4-BE49-F238E27FC236}">
                <a16:creationId xmlns:a16="http://schemas.microsoft.com/office/drawing/2014/main" id="{BBAE23BC-8B83-4D17-80E8-E1A0E2E2E167}"/>
              </a:ext>
            </a:extLst>
          </p:cNvPr>
          <p:cNvSpPr txBox="1"/>
          <p:nvPr/>
        </p:nvSpPr>
        <p:spPr>
          <a:xfrm>
            <a:off x="328305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</a:t>
            </a:r>
          </a:p>
        </p:txBody>
      </p:sp>
      <p:sp>
        <p:nvSpPr>
          <p:cNvPr id="1226" name="TextBox 746">
            <a:extLst>
              <a:ext uri="{FF2B5EF4-FFF2-40B4-BE49-F238E27FC236}">
                <a16:creationId xmlns:a16="http://schemas.microsoft.com/office/drawing/2014/main" id="{75E539E2-754D-4B4D-8A2C-51B456FFA8B2}"/>
              </a:ext>
            </a:extLst>
          </p:cNvPr>
          <p:cNvSpPr txBox="1"/>
          <p:nvPr/>
        </p:nvSpPr>
        <p:spPr>
          <a:xfrm>
            <a:off x="344141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45</a:t>
            </a:r>
          </a:p>
        </p:txBody>
      </p:sp>
      <p:sp>
        <p:nvSpPr>
          <p:cNvPr id="1227" name="TextBox 747">
            <a:extLst>
              <a:ext uri="{FF2B5EF4-FFF2-40B4-BE49-F238E27FC236}">
                <a16:creationId xmlns:a16="http://schemas.microsoft.com/office/drawing/2014/main" id="{40AD92CC-14DA-41F7-B9EC-502ADF093CB8}"/>
              </a:ext>
            </a:extLst>
          </p:cNvPr>
          <p:cNvSpPr txBox="1"/>
          <p:nvPr/>
        </p:nvSpPr>
        <p:spPr>
          <a:xfrm>
            <a:off x="232043" y="783911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12</a:t>
            </a:r>
          </a:p>
        </p:txBody>
      </p:sp>
      <p:sp>
        <p:nvSpPr>
          <p:cNvPr id="1228" name="TextBox 748">
            <a:extLst>
              <a:ext uri="{FF2B5EF4-FFF2-40B4-BE49-F238E27FC236}">
                <a16:creationId xmlns:a16="http://schemas.microsoft.com/office/drawing/2014/main" id="{D722C67F-5798-4172-B13D-04A4612318EB}"/>
              </a:ext>
            </a:extLst>
          </p:cNvPr>
          <p:cNvSpPr txBox="1"/>
          <p:nvPr/>
        </p:nvSpPr>
        <p:spPr>
          <a:xfrm>
            <a:off x="232043" y="7933788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10</a:t>
            </a:r>
          </a:p>
        </p:txBody>
      </p:sp>
      <p:sp>
        <p:nvSpPr>
          <p:cNvPr id="1229" name="TextBox 749">
            <a:extLst>
              <a:ext uri="{FF2B5EF4-FFF2-40B4-BE49-F238E27FC236}">
                <a16:creationId xmlns:a16="http://schemas.microsoft.com/office/drawing/2014/main" id="{8EED0042-FB64-4DAC-8BE0-939CEA38AA9E}"/>
              </a:ext>
            </a:extLst>
          </p:cNvPr>
          <p:cNvSpPr txBox="1"/>
          <p:nvPr/>
        </p:nvSpPr>
        <p:spPr>
          <a:xfrm>
            <a:off x="232043" y="8028459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8</a:t>
            </a:r>
          </a:p>
        </p:txBody>
      </p:sp>
      <p:sp>
        <p:nvSpPr>
          <p:cNvPr id="1230" name="TextBox 750">
            <a:extLst>
              <a:ext uri="{FF2B5EF4-FFF2-40B4-BE49-F238E27FC236}">
                <a16:creationId xmlns:a16="http://schemas.microsoft.com/office/drawing/2014/main" id="{C257915C-95B7-4588-B650-C321E89BFE28}"/>
              </a:ext>
            </a:extLst>
          </p:cNvPr>
          <p:cNvSpPr txBox="1"/>
          <p:nvPr/>
        </p:nvSpPr>
        <p:spPr>
          <a:xfrm>
            <a:off x="232043" y="812313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6</a:t>
            </a:r>
          </a:p>
        </p:txBody>
      </p:sp>
      <p:sp>
        <p:nvSpPr>
          <p:cNvPr id="1231" name="TextBox 751">
            <a:extLst>
              <a:ext uri="{FF2B5EF4-FFF2-40B4-BE49-F238E27FC236}">
                <a16:creationId xmlns:a16="http://schemas.microsoft.com/office/drawing/2014/main" id="{1860FDCC-E497-4E1B-9009-CCBCFB10E19F}"/>
              </a:ext>
            </a:extLst>
          </p:cNvPr>
          <p:cNvSpPr txBox="1"/>
          <p:nvPr/>
        </p:nvSpPr>
        <p:spPr>
          <a:xfrm>
            <a:off x="232043" y="8217801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4</a:t>
            </a:r>
          </a:p>
        </p:txBody>
      </p:sp>
      <p:sp>
        <p:nvSpPr>
          <p:cNvPr id="1232" name="TextBox 752">
            <a:extLst>
              <a:ext uri="{FF2B5EF4-FFF2-40B4-BE49-F238E27FC236}">
                <a16:creationId xmlns:a16="http://schemas.microsoft.com/office/drawing/2014/main" id="{023E6ED8-FE80-475F-B47F-CB3DA7358D54}"/>
              </a:ext>
            </a:extLst>
          </p:cNvPr>
          <p:cNvSpPr txBox="1"/>
          <p:nvPr/>
        </p:nvSpPr>
        <p:spPr>
          <a:xfrm>
            <a:off x="232043" y="8312472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</a:t>
            </a:r>
          </a:p>
        </p:txBody>
      </p:sp>
      <p:sp>
        <p:nvSpPr>
          <p:cNvPr id="1233" name="TextBox 753">
            <a:extLst>
              <a:ext uri="{FF2B5EF4-FFF2-40B4-BE49-F238E27FC236}">
                <a16:creationId xmlns:a16="http://schemas.microsoft.com/office/drawing/2014/main" id="{BDCA44DC-3755-4CBE-BD25-78F7C97675D1}"/>
              </a:ext>
            </a:extLst>
          </p:cNvPr>
          <p:cNvSpPr txBox="1"/>
          <p:nvPr/>
        </p:nvSpPr>
        <p:spPr>
          <a:xfrm>
            <a:off x="232043" y="8407139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</a:t>
            </a:r>
          </a:p>
        </p:txBody>
      </p:sp>
      <p:sp>
        <p:nvSpPr>
          <p:cNvPr id="1234" name="TextBox 754">
            <a:extLst>
              <a:ext uri="{FF2B5EF4-FFF2-40B4-BE49-F238E27FC236}">
                <a16:creationId xmlns:a16="http://schemas.microsoft.com/office/drawing/2014/main" id="{40A7AD65-3504-49EE-AEE4-AC0A8B829E46}"/>
              </a:ext>
            </a:extLst>
          </p:cNvPr>
          <p:cNvSpPr txBox="1"/>
          <p:nvPr/>
        </p:nvSpPr>
        <p:spPr>
          <a:xfrm>
            <a:off x="457548" y="8614200"/>
            <a:ext cx="158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Ensemble Members</a:t>
            </a:r>
          </a:p>
        </p:txBody>
      </p:sp>
      <p:sp>
        <p:nvSpPr>
          <p:cNvPr id="1235" name="TextBox 755">
            <a:extLst>
              <a:ext uri="{FF2B5EF4-FFF2-40B4-BE49-F238E27FC236}">
                <a16:creationId xmlns:a16="http://schemas.microsoft.com/office/drawing/2014/main" id="{B9B5B816-6DFB-48E8-B64A-9F2E0F52A019}"/>
              </a:ext>
            </a:extLst>
          </p:cNvPr>
          <p:cNvSpPr txBox="1"/>
          <p:nvPr/>
        </p:nvSpPr>
        <p:spPr>
          <a:xfrm>
            <a:off x="2164944" y="8614200"/>
            <a:ext cx="1577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Ensemble Members</a:t>
            </a:r>
          </a:p>
        </p:txBody>
      </p:sp>
      <p:sp>
        <p:nvSpPr>
          <p:cNvPr id="1236" name="TextBox 756">
            <a:extLst>
              <a:ext uri="{FF2B5EF4-FFF2-40B4-BE49-F238E27FC236}">
                <a16:creationId xmlns:a16="http://schemas.microsoft.com/office/drawing/2014/main" id="{DB6778F9-74F5-4137-B4F0-F1A876B321CF}"/>
              </a:ext>
            </a:extLst>
          </p:cNvPr>
          <p:cNvSpPr txBox="1"/>
          <p:nvPr/>
        </p:nvSpPr>
        <p:spPr>
          <a:xfrm rot="16200000">
            <a:off x="-357078" y="7870923"/>
            <a:ext cx="1092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Probability of Occurrence (%)</a:t>
            </a:r>
          </a:p>
        </p:txBody>
      </p:sp>
      <p:sp>
        <p:nvSpPr>
          <p:cNvPr id="1237" name="TextBox 758">
            <a:extLst>
              <a:ext uri="{FF2B5EF4-FFF2-40B4-BE49-F238E27FC236}">
                <a16:creationId xmlns:a16="http://schemas.microsoft.com/office/drawing/2014/main" id="{0A39BAD5-727B-4556-8552-F72394064B2D}"/>
              </a:ext>
            </a:extLst>
          </p:cNvPr>
          <p:cNvSpPr txBox="1"/>
          <p:nvPr/>
        </p:nvSpPr>
        <p:spPr>
          <a:xfrm>
            <a:off x="3406728" y="6199308"/>
            <a:ext cx="32400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k)</a:t>
            </a:r>
          </a:p>
        </p:txBody>
      </p:sp>
      <p:sp>
        <p:nvSpPr>
          <p:cNvPr id="1238" name="TextBox 759">
            <a:extLst>
              <a:ext uri="{FF2B5EF4-FFF2-40B4-BE49-F238E27FC236}">
                <a16:creationId xmlns:a16="http://schemas.microsoft.com/office/drawing/2014/main" id="{E76D82AB-33C9-49F9-955B-6C69EB82E764}"/>
              </a:ext>
            </a:extLst>
          </p:cNvPr>
          <p:cNvSpPr txBox="1"/>
          <p:nvPr/>
        </p:nvSpPr>
        <p:spPr>
          <a:xfrm>
            <a:off x="454133" y="6156618"/>
            <a:ext cx="29525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Talagrand diagrams</a:t>
            </a:r>
          </a:p>
        </p:txBody>
      </p:sp>
      <p:sp>
        <p:nvSpPr>
          <p:cNvPr id="1239" name="TextBox 760">
            <a:extLst>
              <a:ext uri="{FF2B5EF4-FFF2-40B4-BE49-F238E27FC236}">
                <a16:creationId xmlns:a16="http://schemas.microsoft.com/office/drawing/2014/main" id="{3D7B375D-444C-4A6E-8D7E-7F1DEF903473}"/>
              </a:ext>
            </a:extLst>
          </p:cNvPr>
          <p:cNvSpPr txBox="1"/>
          <p:nvPr/>
        </p:nvSpPr>
        <p:spPr>
          <a:xfrm>
            <a:off x="795549" y="6581359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ecPoint-Rainfall</a:t>
            </a:r>
          </a:p>
          <a:p>
            <a:pPr algn="ctr"/>
            <a:r>
              <a:rPr lang="en-GB" sz="800" dirty="0"/>
              <a:t>(t+0,t+12)</a:t>
            </a:r>
          </a:p>
        </p:txBody>
      </p:sp>
      <p:cxnSp>
        <p:nvCxnSpPr>
          <p:cNvPr id="1240" name="Straight Connector 761">
            <a:extLst>
              <a:ext uri="{FF2B5EF4-FFF2-40B4-BE49-F238E27FC236}">
                <a16:creationId xmlns:a16="http://schemas.microsoft.com/office/drawing/2014/main" id="{0A669BE6-DE1B-43BA-9E07-8928AD5784CD}"/>
              </a:ext>
            </a:extLst>
          </p:cNvPr>
          <p:cNvCxnSpPr>
            <a:cxnSpLocks/>
          </p:cNvCxnSpPr>
          <p:nvPr/>
        </p:nvCxnSpPr>
        <p:spPr>
          <a:xfrm>
            <a:off x="2152529" y="7365760"/>
            <a:ext cx="158952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1" name="Straight Connector 762">
            <a:extLst>
              <a:ext uri="{FF2B5EF4-FFF2-40B4-BE49-F238E27FC236}">
                <a16:creationId xmlns:a16="http://schemas.microsoft.com/office/drawing/2014/main" id="{5E0DE4AD-8466-4B42-8C4B-F0866EB170F2}"/>
              </a:ext>
            </a:extLst>
          </p:cNvPr>
          <p:cNvCxnSpPr>
            <a:cxnSpLocks/>
          </p:cNvCxnSpPr>
          <p:nvPr/>
        </p:nvCxnSpPr>
        <p:spPr>
          <a:xfrm flipV="1">
            <a:off x="2153902" y="8418039"/>
            <a:ext cx="1582636" cy="37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2" name="Straight Connector 763">
            <a:extLst>
              <a:ext uri="{FF2B5EF4-FFF2-40B4-BE49-F238E27FC236}">
                <a16:creationId xmlns:a16="http://schemas.microsoft.com/office/drawing/2014/main" id="{307D33BE-65EA-43B2-97FE-E60E495B5893}"/>
              </a:ext>
            </a:extLst>
          </p:cNvPr>
          <p:cNvCxnSpPr>
            <a:cxnSpLocks/>
          </p:cNvCxnSpPr>
          <p:nvPr/>
        </p:nvCxnSpPr>
        <p:spPr>
          <a:xfrm>
            <a:off x="454474" y="7362684"/>
            <a:ext cx="15912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Straight Connector 764">
            <a:extLst>
              <a:ext uri="{FF2B5EF4-FFF2-40B4-BE49-F238E27FC236}">
                <a16:creationId xmlns:a16="http://schemas.microsoft.com/office/drawing/2014/main" id="{00E8398A-8B3C-4664-9B6F-05EA1359275A}"/>
              </a:ext>
            </a:extLst>
          </p:cNvPr>
          <p:cNvCxnSpPr>
            <a:cxnSpLocks/>
          </p:cNvCxnSpPr>
          <p:nvPr/>
        </p:nvCxnSpPr>
        <p:spPr>
          <a:xfrm flipV="1">
            <a:off x="459088" y="8416961"/>
            <a:ext cx="1582636" cy="291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4" name="TextBox 765">
            <a:extLst>
              <a:ext uri="{FF2B5EF4-FFF2-40B4-BE49-F238E27FC236}">
                <a16:creationId xmlns:a16="http://schemas.microsoft.com/office/drawing/2014/main" id="{8EA62DAA-BD81-417F-AE0E-CB5EB0A21A90}"/>
              </a:ext>
            </a:extLst>
          </p:cNvPr>
          <p:cNvSpPr txBox="1"/>
          <p:nvPr/>
        </p:nvSpPr>
        <p:spPr>
          <a:xfrm>
            <a:off x="2152649" y="7194298"/>
            <a:ext cx="1589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1245" name="TextBox 766">
            <a:extLst>
              <a:ext uri="{FF2B5EF4-FFF2-40B4-BE49-F238E27FC236}">
                <a16:creationId xmlns:a16="http://schemas.microsoft.com/office/drawing/2014/main" id="{E3FD9BA1-FAB6-4804-A04A-7EDAC27F6036}"/>
              </a:ext>
            </a:extLst>
          </p:cNvPr>
          <p:cNvSpPr txBox="1"/>
          <p:nvPr/>
        </p:nvSpPr>
        <p:spPr>
          <a:xfrm>
            <a:off x="2153902" y="8246577"/>
            <a:ext cx="1582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1246" name="TextBox 767">
            <a:extLst>
              <a:ext uri="{FF2B5EF4-FFF2-40B4-BE49-F238E27FC236}">
                <a16:creationId xmlns:a16="http://schemas.microsoft.com/office/drawing/2014/main" id="{91670D66-629A-4CAC-B61D-A34162DC8236}"/>
              </a:ext>
            </a:extLst>
          </p:cNvPr>
          <p:cNvSpPr txBox="1"/>
          <p:nvPr/>
        </p:nvSpPr>
        <p:spPr>
          <a:xfrm>
            <a:off x="454475" y="7191724"/>
            <a:ext cx="1591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1247" name="TextBox 768">
            <a:extLst>
              <a:ext uri="{FF2B5EF4-FFF2-40B4-BE49-F238E27FC236}">
                <a16:creationId xmlns:a16="http://schemas.microsoft.com/office/drawing/2014/main" id="{D2B16E72-B1D3-4C94-9FF9-B18EF879671F}"/>
              </a:ext>
            </a:extLst>
          </p:cNvPr>
          <p:cNvSpPr txBox="1"/>
          <p:nvPr/>
        </p:nvSpPr>
        <p:spPr>
          <a:xfrm>
            <a:off x="457549" y="8248403"/>
            <a:ext cx="1582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7030A0"/>
                </a:solidFill>
              </a:rPr>
              <a:t>Perfectly reliable forecasts</a:t>
            </a:r>
          </a:p>
        </p:txBody>
      </p:sp>
      <p:sp>
        <p:nvSpPr>
          <p:cNvPr id="1248" name="TextBox 769">
            <a:extLst>
              <a:ext uri="{FF2B5EF4-FFF2-40B4-BE49-F238E27FC236}">
                <a16:creationId xmlns:a16="http://schemas.microsoft.com/office/drawing/2014/main" id="{B17744AF-FBAF-48A9-9033-E8CEC85A2009}"/>
              </a:ext>
            </a:extLst>
          </p:cNvPr>
          <p:cNvSpPr txBox="1"/>
          <p:nvPr/>
        </p:nvSpPr>
        <p:spPr>
          <a:xfrm>
            <a:off x="232043" y="7744446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14</a:t>
            </a:r>
          </a:p>
        </p:txBody>
      </p:sp>
      <p:sp>
        <p:nvSpPr>
          <p:cNvPr id="1249" name="TextBox 770">
            <a:extLst>
              <a:ext uri="{FF2B5EF4-FFF2-40B4-BE49-F238E27FC236}">
                <a16:creationId xmlns:a16="http://schemas.microsoft.com/office/drawing/2014/main" id="{BA9F142B-AC3C-4A5A-9A58-1B60636BA39A}"/>
              </a:ext>
            </a:extLst>
          </p:cNvPr>
          <p:cNvSpPr txBox="1"/>
          <p:nvPr/>
        </p:nvSpPr>
        <p:spPr>
          <a:xfrm>
            <a:off x="232043" y="7649775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16</a:t>
            </a:r>
          </a:p>
        </p:txBody>
      </p:sp>
      <p:sp>
        <p:nvSpPr>
          <p:cNvPr id="1250" name="TextBox 771">
            <a:extLst>
              <a:ext uri="{FF2B5EF4-FFF2-40B4-BE49-F238E27FC236}">
                <a16:creationId xmlns:a16="http://schemas.microsoft.com/office/drawing/2014/main" id="{E3666BA7-7541-4C16-A7F0-8A6A2D5B024D}"/>
              </a:ext>
            </a:extLst>
          </p:cNvPr>
          <p:cNvSpPr txBox="1"/>
          <p:nvPr/>
        </p:nvSpPr>
        <p:spPr>
          <a:xfrm>
            <a:off x="232043" y="7555104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18</a:t>
            </a:r>
          </a:p>
        </p:txBody>
      </p:sp>
      <p:sp>
        <p:nvSpPr>
          <p:cNvPr id="1251" name="TextBox 772">
            <a:extLst>
              <a:ext uri="{FF2B5EF4-FFF2-40B4-BE49-F238E27FC236}">
                <a16:creationId xmlns:a16="http://schemas.microsoft.com/office/drawing/2014/main" id="{CB7FD903-1714-4AEB-A96B-80C493C64BA7}"/>
              </a:ext>
            </a:extLst>
          </p:cNvPr>
          <p:cNvSpPr txBox="1"/>
          <p:nvPr/>
        </p:nvSpPr>
        <p:spPr>
          <a:xfrm>
            <a:off x="232043" y="7460433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20</a:t>
            </a:r>
          </a:p>
        </p:txBody>
      </p:sp>
      <p:sp>
        <p:nvSpPr>
          <p:cNvPr id="1252" name="TextBox 773">
            <a:extLst>
              <a:ext uri="{FF2B5EF4-FFF2-40B4-BE49-F238E27FC236}">
                <a16:creationId xmlns:a16="http://schemas.microsoft.com/office/drawing/2014/main" id="{D0E9FE4A-BE78-413B-AFE1-58D44C9F7904}"/>
              </a:ext>
            </a:extLst>
          </p:cNvPr>
          <p:cNvSpPr txBox="1"/>
          <p:nvPr/>
        </p:nvSpPr>
        <p:spPr>
          <a:xfrm>
            <a:off x="231936" y="6781861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12</a:t>
            </a:r>
          </a:p>
        </p:txBody>
      </p:sp>
      <p:sp>
        <p:nvSpPr>
          <p:cNvPr id="1253" name="TextBox 774">
            <a:extLst>
              <a:ext uri="{FF2B5EF4-FFF2-40B4-BE49-F238E27FC236}">
                <a16:creationId xmlns:a16="http://schemas.microsoft.com/office/drawing/2014/main" id="{536DA93B-F598-422D-BF8F-BA55451C3841}"/>
              </a:ext>
            </a:extLst>
          </p:cNvPr>
          <p:cNvSpPr txBox="1"/>
          <p:nvPr/>
        </p:nvSpPr>
        <p:spPr>
          <a:xfrm>
            <a:off x="231936" y="6875918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10</a:t>
            </a:r>
          </a:p>
        </p:txBody>
      </p:sp>
      <p:sp>
        <p:nvSpPr>
          <p:cNvPr id="1254" name="TextBox 775">
            <a:extLst>
              <a:ext uri="{FF2B5EF4-FFF2-40B4-BE49-F238E27FC236}">
                <a16:creationId xmlns:a16="http://schemas.microsoft.com/office/drawing/2014/main" id="{CE572716-9D2B-4A5E-A948-351BA7EF20ED}"/>
              </a:ext>
            </a:extLst>
          </p:cNvPr>
          <p:cNvSpPr txBox="1"/>
          <p:nvPr/>
        </p:nvSpPr>
        <p:spPr>
          <a:xfrm>
            <a:off x="231936" y="6969975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8</a:t>
            </a:r>
          </a:p>
        </p:txBody>
      </p:sp>
      <p:sp>
        <p:nvSpPr>
          <p:cNvPr id="1255" name="TextBox 776">
            <a:extLst>
              <a:ext uri="{FF2B5EF4-FFF2-40B4-BE49-F238E27FC236}">
                <a16:creationId xmlns:a16="http://schemas.microsoft.com/office/drawing/2014/main" id="{0C860D18-4F14-4F3F-B118-8B5D9AD41872}"/>
              </a:ext>
            </a:extLst>
          </p:cNvPr>
          <p:cNvSpPr txBox="1"/>
          <p:nvPr/>
        </p:nvSpPr>
        <p:spPr>
          <a:xfrm>
            <a:off x="231936" y="7064032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6</a:t>
            </a:r>
          </a:p>
        </p:txBody>
      </p:sp>
      <p:sp>
        <p:nvSpPr>
          <p:cNvPr id="1256" name="TextBox 777">
            <a:extLst>
              <a:ext uri="{FF2B5EF4-FFF2-40B4-BE49-F238E27FC236}">
                <a16:creationId xmlns:a16="http://schemas.microsoft.com/office/drawing/2014/main" id="{3B4D7A13-1092-41EB-9D49-BD5DD0DCE0F1}"/>
              </a:ext>
            </a:extLst>
          </p:cNvPr>
          <p:cNvSpPr txBox="1"/>
          <p:nvPr/>
        </p:nvSpPr>
        <p:spPr>
          <a:xfrm>
            <a:off x="231936" y="7158089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4</a:t>
            </a:r>
          </a:p>
        </p:txBody>
      </p:sp>
      <p:sp>
        <p:nvSpPr>
          <p:cNvPr id="1257" name="TextBox 778">
            <a:extLst>
              <a:ext uri="{FF2B5EF4-FFF2-40B4-BE49-F238E27FC236}">
                <a16:creationId xmlns:a16="http://schemas.microsoft.com/office/drawing/2014/main" id="{CA4EC7AA-7384-464C-9E93-73F3BDE23DB5}"/>
              </a:ext>
            </a:extLst>
          </p:cNvPr>
          <p:cNvSpPr txBox="1"/>
          <p:nvPr/>
        </p:nvSpPr>
        <p:spPr>
          <a:xfrm>
            <a:off x="231936" y="7252146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</a:t>
            </a:r>
          </a:p>
        </p:txBody>
      </p:sp>
      <p:sp>
        <p:nvSpPr>
          <p:cNvPr id="1258" name="TextBox 779">
            <a:extLst>
              <a:ext uri="{FF2B5EF4-FFF2-40B4-BE49-F238E27FC236}">
                <a16:creationId xmlns:a16="http://schemas.microsoft.com/office/drawing/2014/main" id="{5A526C57-D122-4DF7-86FA-97E1561F6CDE}"/>
              </a:ext>
            </a:extLst>
          </p:cNvPr>
          <p:cNvSpPr txBox="1"/>
          <p:nvPr/>
        </p:nvSpPr>
        <p:spPr>
          <a:xfrm>
            <a:off x="231936" y="7346204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0</a:t>
            </a:r>
          </a:p>
        </p:txBody>
      </p:sp>
      <p:sp>
        <p:nvSpPr>
          <p:cNvPr id="1259" name="TextBox 780">
            <a:extLst>
              <a:ext uri="{FF2B5EF4-FFF2-40B4-BE49-F238E27FC236}">
                <a16:creationId xmlns:a16="http://schemas.microsoft.com/office/drawing/2014/main" id="{75C206EA-F62A-416A-B489-9630AB8CC0A7}"/>
              </a:ext>
            </a:extLst>
          </p:cNvPr>
          <p:cNvSpPr txBox="1"/>
          <p:nvPr/>
        </p:nvSpPr>
        <p:spPr>
          <a:xfrm>
            <a:off x="231936" y="6687804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14</a:t>
            </a:r>
          </a:p>
        </p:txBody>
      </p:sp>
      <p:sp>
        <p:nvSpPr>
          <p:cNvPr id="1260" name="TextBox 781">
            <a:extLst>
              <a:ext uri="{FF2B5EF4-FFF2-40B4-BE49-F238E27FC236}">
                <a16:creationId xmlns:a16="http://schemas.microsoft.com/office/drawing/2014/main" id="{0F31C4B4-7E3E-40C3-9D53-9E4853A4213D}"/>
              </a:ext>
            </a:extLst>
          </p:cNvPr>
          <p:cNvSpPr txBox="1"/>
          <p:nvPr/>
        </p:nvSpPr>
        <p:spPr>
          <a:xfrm>
            <a:off x="231936" y="659374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16</a:t>
            </a:r>
          </a:p>
        </p:txBody>
      </p:sp>
      <p:sp>
        <p:nvSpPr>
          <p:cNvPr id="1261" name="TextBox 782">
            <a:extLst>
              <a:ext uri="{FF2B5EF4-FFF2-40B4-BE49-F238E27FC236}">
                <a16:creationId xmlns:a16="http://schemas.microsoft.com/office/drawing/2014/main" id="{9724E8B3-A522-4F3E-BD51-1A83259934E7}"/>
              </a:ext>
            </a:extLst>
          </p:cNvPr>
          <p:cNvSpPr txBox="1"/>
          <p:nvPr/>
        </p:nvSpPr>
        <p:spPr>
          <a:xfrm>
            <a:off x="231936" y="6499690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18</a:t>
            </a:r>
          </a:p>
        </p:txBody>
      </p:sp>
      <p:sp>
        <p:nvSpPr>
          <p:cNvPr id="1262" name="TextBox 783">
            <a:extLst>
              <a:ext uri="{FF2B5EF4-FFF2-40B4-BE49-F238E27FC236}">
                <a16:creationId xmlns:a16="http://schemas.microsoft.com/office/drawing/2014/main" id="{F28360DD-B0B2-4424-93B6-7DD7A0137A98}"/>
              </a:ext>
            </a:extLst>
          </p:cNvPr>
          <p:cNvSpPr txBox="1"/>
          <p:nvPr/>
        </p:nvSpPr>
        <p:spPr>
          <a:xfrm>
            <a:off x="231936" y="6405633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20</a:t>
            </a:r>
          </a:p>
        </p:txBody>
      </p:sp>
      <p:sp>
        <p:nvSpPr>
          <p:cNvPr id="1263" name="TextBox 784">
            <a:extLst>
              <a:ext uri="{FF2B5EF4-FFF2-40B4-BE49-F238E27FC236}">
                <a16:creationId xmlns:a16="http://schemas.microsoft.com/office/drawing/2014/main" id="{66DD84D5-884B-48DB-8FA0-96F2E149D93C}"/>
              </a:ext>
            </a:extLst>
          </p:cNvPr>
          <p:cNvSpPr txBox="1"/>
          <p:nvPr/>
        </p:nvSpPr>
        <p:spPr>
          <a:xfrm>
            <a:off x="1879329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99</a:t>
            </a:r>
          </a:p>
        </p:txBody>
      </p:sp>
      <p:sp>
        <p:nvSpPr>
          <p:cNvPr id="1264" name="TextBox 785">
            <a:extLst>
              <a:ext uri="{FF2B5EF4-FFF2-40B4-BE49-F238E27FC236}">
                <a16:creationId xmlns:a16="http://schemas.microsoft.com/office/drawing/2014/main" id="{9BA1C9BF-3125-4ED8-986C-9B6BBCC6DFCA}"/>
              </a:ext>
            </a:extLst>
          </p:cNvPr>
          <p:cNvSpPr txBox="1"/>
          <p:nvPr/>
        </p:nvSpPr>
        <p:spPr>
          <a:xfrm>
            <a:off x="313544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1265" name="TextBox 786">
            <a:extLst>
              <a:ext uri="{FF2B5EF4-FFF2-40B4-BE49-F238E27FC236}">
                <a16:creationId xmlns:a16="http://schemas.microsoft.com/office/drawing/2014/main" id="{ADA4C79C-D13D-4DFD-88A7-E539C12D40FA}"/>
              </a:ext>
            </a:extLst>
          </p:cNvPr>
          <p:cNvSpPr txBox="1"/>
          <p:nvPr/>
        </p:nvSpPr>
        <p:spPr>
          <a:xfrm>
            <a:off x="45413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</a:t>
            </a:r>
          </a:p>
        </p:txBody>
      </p:sp>
      <p:sp>
        <p:nvSpPr>
          <p:cNvPr id="1266" name="TextBox 787">
            <a:extLst>
              <a:ext uri="{FF2B5EF4-FFF2-40B4-BE49-F238E27FC236}">
                <a16:creationId xmlns:a16="http://schemas.microsoft.com/office/drawing/2014/main" id="{07D22D45-BA32-4DCC-8B7F-DCAB5448ACB3}"/>
              </a:ext>
            </a:extLst>
          </p:cNvPr>
          <p:cNvSpPr txBox="1"/>
          <p:nvPr/>
        </p:nvSpPr>
        <p:spPr>
          <a:xfrm>
            <a:off x="61248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</a:t>
            </a:r>
          </a:p>
        </p:txBody>
      </p:sp>
      <p:sp>
        <p:nvSpPr>
          <p:cNvPr id="1267" name="TextBox 788">
            <a:extLst>
              <a:ext uri="{FF2B5EF4-FFF2-40B4-BE49-F238E27FC236}">
                <a16:creationId xmlns:a16="http://schemas.microsoft.com/office/drawing/2014/main" id="{5D535CFA-38A1-4B71-A28F-30396C1E2AFC}"/>
              </a:ext>
            </a:extLst>
          </p:cNvPr>
          <p:cNvSpPr txBox="1"/>
          <p:nvPr/>
        </p:nvSpPr>
        <p:spPr>
          <a:xfrm>
            <a:off x="77084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30</a:t>
            </a:r>
          </a:p>
        </p:txBody>
      </p:sp>
      <p:sp>
        <p:nvSpPr>
          <p:cNvPr id="1268" name="TextBox 789">
            <a:extLst>
              <a:ext uri="{FF2B5EF4-FFF2-40B4-BE49-F238E27FC236}">
                <a16:creationId xmlns:a16="http://schemas.microsoft.com/office/drawing/2014/main" id="{762CAD71-DE70-4297-8A08-BBD08EF516E3}"/>
              </a:ext>
            </a:extLst>
          </p:cNvPr>
          <p:cNvSpPr txBox="1"/>
          <p:nvPr/>
        </p:nvSpPr>
        <p:spPr>
          <a:xfrm>
            <a:off x="92919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</a:t>
            </a:r>
          </a:p>
        </p:txBody>
      </p:sp>
      <p:sp>
        <p:nvSpPr>
          <p:cNvPr id="1269" name="TextBox 790">
            <a:extLst>
              <a:ext uri="{FF2B5EF4-FFF2-40B4-BE49-F238E27FC236}">
                <a16:creationId xmlns:a16="http://schemas.microsoft.com/office/drawing/2014/main" id="{68109621-7EA0-4F16-9479-E0A82F64AEAC}"/>
              </a:ext>
            </a:extLst>
          </p:cNvPr>
          <p:cNvSpPr txBox="1"/>
          <p:nvPr/>
        </p:nvSpPr>
        <p:spPr>
          <a:xfrm>
            <a:off x="108755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50</a:t>
            </a:r>
          </a:p>
        </p:txBody>
      </p:sp>
      <p:sp>
        <p:nvSpPr>
          <p:cNvPr id="1270" name="TextBox 791">
            <a:extLst>
              <a:ext uri="{FF2B5EF4-FFF2-40B4-BE49-F238E27FC236}">
                <a16:creationId xmlns:a16="http://schemas.microsoft.com/office/drawing/2014/main" id="{0B94CC1D-931A-4AB0-A69A-E9A52F0F4966}"/>
              </a:ext>
            </a:extLst>
          </p:cNvPr>
          <p:cNvSpPr txBox="1"/>
          <p:nvPr/>
        </p:nvSpPr>
        <p:spPr>
          <a:xfrm>
            <a:off x="124590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60</a:t>
            </a:r>
          </a:p>
        </p:txBody>
      </p:sp>
      <p:sp>
        <p:nvSpPr>
          <p:cNvPr id="1271" name="TextBox 792">
            <a:extLst>
              <a:ext uri="{FF2B5EF4-FFF2-40B4-BE49-F238E27FC236}">
                <a16:creationId xmlns:a16="http://schemas.microsoft.com/office/drawing/2014/main" id="{F097418F-1EB9-4888-BDDA-0A1834628C9E}"/>
              </a:ext>
            </a:extLst>
          </p:cNvPr>
          <p:cNvSpPr txBox="1"/>
          <p:nvPr/>
        </p:nvSpPr>
        <p:spPr>
          <a:xfrm>
            <a:off x="140426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70</a:t>
            </a:r>
          </a:p>
        </p:txBody>
      </p:sp>
      <p:sp>
        <p:nvSpPr>
          <p:cNvPr id="1272" name="TextBox 793">
            <a:extLst>
              <a:ext uri="{FF2B5EF4-FFF2-40B4-BE49-F238E27FC236}">
                <a16:creationId xmlns:a16="http://schemas.microsoft.com/office/drawing/2014/main" id="{D7ABCCC3-2F0A-4AF9-BFAB-3F9E775AE32C}"/>
              </a:ext>
            </a:extLst>
          </p:cNvPr>
          <p:cNvSpPr txBox="1"/>
          <p:nvPr/>
        </p:nvSpPr>
        <p:spPr>
          <a:xfrm>
            <a:off x="1562618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80</a:t>
            </a:r>
          </a:p>
        </p:txBody>
      </p:sp>
      <p:sp>
        <p:nvSpPr>
          <p:cNvPr id="1273" name="TextBox 794">
            <a:extLst>
              <a:ext uri="{FF2B5EF4-FFF2-40B4-BE49-F238E27FC236}">
                <a16:creationId xmlns:a16="http://schemas.microsoft.com/office/drawing/2014/main" id="{DBFD01B1-728C-44F6-A9B7-DAC2032D3F7D}"/>
              </a:ext>
            </a:extLst>
          </p:cNvPr>
          <p:cNvSpPr txBox="1"/>
          <p:nvPr/>
        </p:nvSpPr>
        <p:spPr>
          <a:xfrm>
            <a:off x="1720973" y="8475397"/>
            <a:ext cx="289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90</a:t>
            </a:r>
          </a:p>
        </p:txBody>
      </p:sp>
      <p:sp>
        <p:nvSpPr>
          <p:cNvPr id="1274" name="TextBox 795">
            <a:extLst>
              <a:ext uri="{FF2B5EF4-FFF2-40B4-BE49-F238E27FC236}">
                <a16:creationId xmlns:a16="http://schemas.microsoft.com/office/drawing/2014/main" id="{3275CA38-BFE1-4F4E-8084-925AE2B0514D}"/>
              </a:ext>
            </a:extLst>
          </p:cNvPr>
          <p:cNvSpPr txBox="1"/>
          <p:nvPr/>
        </p:nvSpPr>
        <p:spPr>
          <a:xfrm>
            <a:off x="795549" y="7648203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ecPoint-Rainfall</a:t>
            </a:r>
          </a:p>
          <a:p>
            <a:pPr algn="ctr"/>
            <a:r>
              <a:rPr lang="en-GB" sz="800" dirty="0"/>
              <a:t>(t+96,t+108)</a:t>
            </a:r>
          </a:p>
        </p:txBody>
      </p:sp>
      <p:sp>
        <p:nvSpPr>
          <p:cNvPr id="1275" name="TextBox 796">
            <a:extLst>
              <a:ext uri="{FF2B5EF4-FFF2-40B4-BE49-F238E27FC236}">
                <a16:creationId xmlns:a16="http://schemas.microsoft.com/office/drawing/2014/main" id="{D6CAE3DE-7B1A-49F9-8705-7ACC19536213}"/>
              </a:ext>
            </a:extLst>
          </p:cNvPr>
          <p:cNvSpPr txBox="1"/>
          <p:nvPr/>
        </p:nvSpPr>
        <p:spPr>
          <a:xfrm>
            <a:off x="2508917" y="6581359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ECMWF ENS</a:t>
            </a:r>
          </a:p>
          <a:p>
            <a:pPr algn="ctr"/>
            <a:r>
              <a:rPr lang="en-GB" sz="800" dirty="0"/>
              <a:t>(t+0,t+12)</a:t>
            </a:r>
          </a:p>
        </p:txBody>
      </p:sp>
      <p:sp>
        <p:nvSpPr>
          <p:cNvPr id="1276" name="TextBox 797">
            <a:extLst>
              <a:ext uri="{FF2B5EF4-FFF2-40B4-BE49-F238E27FC236}">
                <a16:creationId xmlns:a16="http://schemas.microsoft.com/office/drawing/2014/main" id="{B2885C01-BDF1-44BA-89A5-5F154E0C3A48}"/>
              </a:ext>
            </a:extLst>
          </p:cNvPr>
          <p:cNvSpPr txBox="1"/>
          <p:nvPr/>
        </p:nvSpPr>
        <p:spPr>
          <a:xfrm>
            <a:off x="2508917" y="7648203"/>
            <a:ext cx="898030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ECMWF ENS</a:t>
            </a:r>
          </a:p>
          <a:p>
            <a:pPr algn="ctr"/>
            <a:r>
              <a:rPr lang="en-GB" sz="800" dirty="0"/>
              <a:t>(t+96,t+108)</a:t>
            </a:r>
          </a:p>
        </p:txBody>
      </p:sp>
      <p:grpSp>
        <p:nvGrpSpPr>
          <p:cNvPr id="1277" name="Group 798">
            <a:extLst>
              <a:ext uri="{FF2B5EF4-FFF2-40B4-BE49-F238E27FC236}">
                <a16:creationId xmlns:a16="http://schemas.microsoft.com/office/drawing/2014/main" id="{791A8029-9FEC-48EB-BFE6-5089376CC06F}"/>
              </a:ext>
            </a:extLst>
          </p:cNvPr>
          <p:cNvGrpSpPr/>
          <p:nvPr/>
        </p:nvGrpSpPr>
        <p:grpSpPr>
          <a:xfrm>
            <a:off x="4285691" y="6578711"/>
            <a:ext cx="3240000" cy="1986689"/>
            <a:chOff x="75623" y="5632888"/>
            <a:chExt cx="3240000" cy="1986689"/>
          </a:xfrm>
        </p:grpSpPr>
        <p:pic>
          <p:nvPicPr>
            <p:cNvPr id="1278" name="Graphic 799">
              <a:extLst>
                <a:ext uri="{FF2B5EF4-FFF2-40B4-BE49-F238E27FC236}">
                  <a16:creationId xmlns:a16="http://schemas.microsoft.com/office/drawing/2014/main" id="{C9634BE9-FC36-465E-A363-2C40D7AB5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13582" t="26629" r="12648" b="9314"/>
            <a:stretch/>
          </p:blipFill>
          <p:spPr>
            <a:xfrm>
              <a:off x="75623" y="5632888"/>
              <a:ext cx="3240000" cy="1986689"/>
            </a:xfrm>
            <a:prstGeom prst="rect">
              <a:avLst/>
            </a:prstGeom>
          </p:spPr>
        </p:pic>
        <p:sp>
          <p:nvSpPr>
            <p:cNvPr id="1279" name="Rectangle 800">
              <a:extLst>
                <a:ext uri="{FF2B5EF4-FFF2-40B4-BE49-F238E27FC236}">
                  <a16:creationId xmlns:a16="http://schemas.microsoft.com/office/drawing/2014/main" id="{EAAD0175-3BBC-4C20-B2A2-56C7E86E43F1}"/>
                </a:ext>
              </a:extLst>
            </p:cNvPr>
            <p:cNvSpPr/>
            <p:nvPr/>
          </p:nvSpPr>
          <p:spPr>
            <a:xfrm>
              <a:off x="75623" y="5632888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80" name="Group 801">
            <a:extLst>
              <a:ext uri="{FF2B5EF4-FFF2-40B4-BE49-F238E27FC236}">
                <a16:creationId xmlns:a16="http://schemas.microsoft.com/office/drawing/2014/main" id="{BF678505-4D50-4AE3-B8EB-D9135849ABB5}"/>
              </a:ext>
            </a:extLst>
          </p:cNvPr>
          <p:cNvGrpSpPr/>
          <p:nvPr/>
        </p:nvGrpSpPr>
        <p:grpSpPr>
          <a:xfrm>
            <a:off x="7579637" y="4537486"/>
            <a:ext cx="3240000" cy="1986689"/>
            <a:chOff x="3505353" y="3457921"/>
            <a:chExt cx="3240000" cy="1986689"/>
          </a:xfrm>
        </p:grpSpPr>
        <p:pic>
          <p:nvPicPr>
            <p:cNvPr id="1281" name="Graphic 802">
              <a:extLst>
                <a:ext uri="{FF2B5EF4-FFF2-40B4-BE49-F238E27FC236}">
                  <a16:creationId xmlns:a16="http://schemas.microsoft.com/office/drawing/2014/main" id="{5F0CBDF5-F8AE-4D83-89B9-270476F93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 l="13583" t="26629" r="12648" b="9314"/>
            <a:stretch/>
          </p:blipFill>
          <p:spPr>
            <a:xfrm>
              <a:off x="3505353" y="3457921"/>
              <a:ext cx="3240000" cy="1986689"/>
            </a:xfrm>
            <a:prstGeom prst="rect">
              <a:avLst/>
            </a:prstGeom>
          </p:spPr>
        </p:pic>
        <p:sp>
          <p:nvSpPr>
            <p:cNvPr id="1282" name="Rectangle 803">
              <a:extLst>
                <a:ext uri="{FF2B5EF4-FFF2-40B4-BE49-F238E27FC236}">
                  <a16:creationId xmlns:a16="http://schemas.microsoft.com/office/drawing/2014/main" id="{81185EAF-C617-4393-8B10-4617DE9A3DA4}"/>
                </a:ext>
              </a:extLst>
            </p:cNvPr>
            <p:cNvSpPr/>
            <p:nvPr/>
          </p:nvSpPr>
          <p:spPr>
            <a:xfrm>
              <a:off x="3505353" y="3457921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83" name="Group 804">
            <a:extLst>
              <a:ext uri="{FF2B5EF4-FFF2-40B4-BE49-F238E27FC236}">
                <a16:creationId xmlns:a16="http://schemas.microsoft.com/office/drawing/2014/main" id="{5ACD6B41-70BA-4A88-BE08-0B60ABF3C98C}"/>
              </a:ext>
            </a:extLst>
          </p:cNvPr>
          <p:cNvGrpSpPr/>
          <p:nvPr/>
        </p:nvGrpSpPr>
        <p:grpSpPr>
          <a:xfrm>
            <a:off x="7579637" y="6578711"/>
            <a:ext cx="3240000" cy="1986689"/>
            <a:chOff x="3409818" y="5644863"/>
            <a:chExt cx="3240000" cy="1986689"/>
          </a:xfrm>
        </p:grpSpPr>
        <p:pic>
          <p:nvPicPr>
            <p:cNvPr id="1284" name="Graphic 805">
              <a:extLst>
                <a:ext uri="{FF2B5EF4-FFF2-40B4-BE49-F238E27FC236}">
                  <a16:creationId xmlns:a16="http://schemas.microsoft.com/office/drawing/2014/main" id="{D5D26BDC-ED77-40E1-8047-0294F8ECC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13583" t="26629" r="12648" b="9314"/>
            <a:stretch/>
          </p:blipFill>
          <p:spPr>
            <a:xfrm>
              <a:off x="3409818" y="5644863"/>
              <a:ext cx="3240000" cy="1986689"/>
            </a:xfrm>
            <a:prstGeom prst="rect">
              <a:avLst/>
            </a:prstGeom>
          </p:spPr>
        </p:pic>
        <p:sp>
          <p:nvSpPr>
            <p:cNvPr id="1285" name="Rectangle 806">
              <a:extLst>
                <a:ext uri="{FF2B5EF4-FFF2-40B4-BE49-F238E27FC236}">
                  <a16:creationId xmlns:a16="http://schemas.microsoft.com/office/drawing/2014/main" id="{FE448811-C6C0-4EE9-8721-FC07609830C8}"/>
                </a:ext>
              </a:extLst>
            </p:cNvPr>
            <p:cNvSpPr/>
            <p:nvPr/>
          </p:nvSpPr>
          <p:spPr>
            <a:xfrm>
              <a:off x="3409818" y="5644863"/>
              <a:ext cx="3240000" cy="198668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86" name="TextBox 807">
            <a:extLst>
              <a:ext uri="{FF2B5EF4-FFF2-40B4-BE49-F238E27FC236}">
                <a16:creationId xmlns:a16="http://schemas.microsoft.com/office/drawing/2014/main" id="{A9FDD0BB-75B6-4F72-84D5-F145C224995D}"/>
              </a:ext>
            </a:extLst>
          </p:cNvPr>
          <p:cNvSpPr txBox="1"/>
          <p:nvPr/>
        </p:nvSpPr>
        <p:spPr>
          <a:xfrm>
            <a:off x="10422513" y="4182346"/>
            <a:ext cx="396118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m)</a:t>
            </a:r>
          </a:p>
        </p:txBody>
      </p:sp>
      <p:sp>
        <p:nvSpPr>
          <p:cNvPr id="1287" name="Rectangle 808">
            <a:extLst>
              <a:ext uri="{FF2B5EF4-FFF2-40B4-BE49-F238E27FC236}">
                <a16:creationId xmlns:a16="http://schemas.microsoft.com/office/drawing/2014/main" id="{FF5F0F8D-8EAE-4694-BD39-E29EDA670A98}"/>
              </a:ext>
            </a:extLst>
          </p:cNvPr>
          <p:cNvSpPr/>
          <p:nvPr/>
        </p:nvSpPr>
        <p:spPr>
          <a:xfrm>
            <a:off x="8843317" y="4355253"/>
            <a:ext cx="144000" cy="108000"/>
          </a:xfrm>
          <a:prstGeom prst="rect">
            <a:avLst/>
          </a:prstGeom>
          <a:solidFill>
            <a:srgbClr val="786BF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8" name="Rectangle 809">
            <a:extLst>
              <a:ext uri="{FF2B5EF4-FFF2-40B4-BE49-F238E27FC236}">
                <a16:creationId xmlns:a16="http://schemas.microsoft.com/office/drawing/2014/main" id="{EC876490-63E4-492D-A019-39A179F80855}"/>
              </a:ext>
            </a:extLst>
          </p:cNvPr>
          <p:cNvSpPr/>
          <p:nvPr/>
        </p:nvSpPr>
        <p:spPr>
          <a:xfrm>
            <a:off x="8987459" y="4355253"/>
            <a:ext cx="144000" cy="108000"/>
          </a:xfrm>
          <a:prstGeom prst="rect">
            <a:avLst/>
          </a:prstGeom>
          <a:solidFill>
            <a:srgbClr val="6E70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9" name="Rectangle 810">
            <a:extLst>
              <a:ext uri="{FF2B5EF4-FFF2-40B4-BE49-F238E27FC236}">
                <a16:creationId xmlns:a16="http://schemas.microsoft.com/office/drawing/2014/main" id="{3621E23E-CAF3-4873-974D-2B048F8A17A7}"/>
              </a:ext>
            </a:extLst>
          </p:cNvPr>
          <p:cNvSpPr/>
          <p:nvPr/>
        </p:nvSpPr>
        <p:spPr>
          <a:xfrm>
            <a:off x="9131601" y="4355253"/>
            <a:ext cx="144000" cy="108000"/>
          </a:xfrm>
          <a:prstGeom prst="rect">
            <a:avLst/>
          </a:prstGeom>
          <a:solidFill>
            <a:srgbClr val="7082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0" name="Rectangle 811">
            <a:extLst>
              <a:ext uri="{FF2B5EF4-FFF2-40B4-BE49-F238E27FC236}">
                <a16:creationId xmlns:a16="http://schemas.microsoft.com/office/drawing/2014/main" id="{F3420E5A-D008-4370-8FCC-462B6649C9AC}"/>
              </a:ext>
            </a:extLst>
          </p:cNvPr>
          <p:cNvSpPr/>
          <p:nvPr/>
        </p:nvSpPr>
        <p:spPr>
          <a:xfrm>
            <a:off x="9275743" y="4355253"/>
            <a:ext cx="144000" cy="108000"/>
          </a:xfrm>
          <a:prstGeom prst="rect">
            <a:avLst/>
          </a:prstGeom>
          <a:solidFill>
            <a:srgbClr val="7091F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1" name="Rectangle 812">
            <a:extLst>
              <a:ext uri="{FF2B5EF4-FFF2-40B4-BE49-F238E27FC236}">
                <a16:creationId xmlns:a16="http://schemas.microsoft.com/office/drawing/2014/main" id="{19757B0F-09D0-4725-92E4-75DF03A1A804}"/>
              </a:ext>
            </a:extLst>
          </p:cNvPr>
          <p:cNvSpPr/>
          <p:nvPr/>
        </p:nvSpPr>
        <p:spPr>
          <a:xfrm>
            <a:off x="9419885" y="4355253"/>
            <a:ext cx="144000" cy="108000"/>
          </a:xfrm>
          <a:prstGeom prst="rect">
            <a:avLst/>
          </a:prstGeom>
          <a:solidFill>
            <a:srgbClr val="73A3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2" name="Rectangle 813">
            <a:extLst>
              <a:ext uri="{FF2B5EF4-FFF2-40B4-BE49-F238E27FC236}">
                <a16:creationId xmlns:a16="http://schemas.microsoft.com/office/drawing/2014/main" id="{9D2338A9-CFE3-45BE-89CE-62A4B3BED058}"/>
              </a:ext>
            </a:extLst>
          </p:cNvPr>
          <p:cNvSpPr/>
          <p:nvPr/>
        </p:nvSpPr>
        <p:spPr>
          <a:xfrm>
            <a:off x="9564027" y="4355253"/>
            <a:ext cx="144000" cy="108000"/>
          </a:xfrm>
          <a:prstGeom prst="rect">
            <a:avLst/>
          </a:prstGeom>
          <a:solidFill>
            <a:srgbClr val="FFE3A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3" name="Rectangle 814">
            <a:extLst>
              <a:ext uri="{FF2B5EF4-FFF2-40B4-BE49-F238E27FC236}">
                <a16:creationId xmlns:a16="http://schemas.microsoft.com/office/drawing/2014/main" id="{2996A0D2-FB8C-4959-A183-AA27FFADAC49}"/>
              </a:ext>
            </a:extLst>
          </p:cNvPr>
          <p:cNvSpPr/>
          <p:nvPr/>
        </p:nvSpPr>
        <p:spPr>
          <a:xfrm>
            <a:off x="9708169" y="4355253"/>
            <a:ext cx="144000" cy="108000"/>
          </a:xfrm>
          <a:prstGeom prst="rect">
            <a:avLst/>
          </a:prstGeom>
          <a:solidFill>
            <a:srgbClr val="FFD69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4" name="Rectangle 815">
            <a:extLst>
              <a:ext uri="{FF2B5EF4-FFF2-40B4-BE49-F238E27FC236}">
                <a16:creationId xmlns:a16="http://schemas.microsoft.com/office/drawing/2014/main" id="{40E0B8EF-08A4-4D8E-9353-CDA3CBC0D5BF}"/>
              </a:ext>
            </a:extLst>
          </p:cNvPr>
          <p:cNvSpPr/>
          <p:nvPr/>
        </p:nvSpPr>
        <p:spPr>
          <a:xfrm>
            <a:off x="9852311" y="4355253"/>
            <a:ext cx="144000" cy="108000"/>
          </a:xfrm>
          <a:prstGeom prst="rect">
            <a:avLst/>
          </a:prstGeom>
          <a:solidFill>
            <a:srgbClr val="FFCC7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5" name="Rectangle 816">
            <a:extLst>
              <a:ext uri="{FF2B5EF4-FFF2-40B4-BE49-F238E27FC236}">
                <a16:creationId xmlns:a16="http://schemas.microsoft.com/office/drawing/2014/main" id="{6624F111-3504-461C-B2DD-8C254A6E85A0}"/>
              </a:ext>
            </a:extLst>
          </p:cNvPr>
          <p:cNvSpPr/>
          <p:nvPr/>
        </p:nvSpPr>
        <p:spPr>
          <a:xfrm>
            <a:off x="9996453" y="4355253"/>
            <a:ext cx="144000" cy="108000"/>
          </a:xfrm>
          <a:prstGeom prst="rect">
            <a:avLst/>
          </a:prstGeom>
          <a:solidFill>
            <a:srgbClr val="FFBF6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6" name="Rectangle 817">
            <a:extLst>
              <a:ext uri="{FF2B5EF4-FFF2-40B4-BE49-F238E27FC236}">
                <a16:creationId xmlns:a16="http://schemas.microsoft.com/office/drawing/2014/main" id="{BAE4DC5E-7FF2-42EE-9B09-2C4FE0B11EAA}"/>
              </a:ext>
            </a:extLst>
          </p:cNvPr>
          <p:cNvSpPr/>
          <p:nvPr/>
        </p:nvSpPr>
        <p:spPr>
          <a:xfrm>
            <a:off x="10140593" y="4355253"/>
            <a:ext cx="144000" cy="108000"/>
          </a:xfrm>
          <a:prstGeom prst="rect">
            <a:avLst/>
          </a:prstGeom>
          <a:solidFill>
            <a:srgbClr val="FFB04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7" name="TextBox 818">
            <a:extLst>
              <a:ext uri="{FF2B5EF4-FFF2-40B4-BE49-F238E27FC236}">
                <a16:creationId xmlns:a16="http://schemas.microsoft.com/office/drawing/2014/main" id="{D93B0AC3-C513-42F9-B334-9EE4BBEA04AA}"/>
              </a:ext>
            </a:extLst>
          </p:cNvPr>
          <p:cNvSpPr txBox="1"/>
          <p:nvPr/>
        </p:nvSpPr>
        <p:spPr>
          <a:xfrm>
            <a:off x="8761319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-5</a:t>
            </a:r>
          </a:p>
        </p:txBody>
      </p:sp>
      <p:sp>
        <p:nvSpPr>
          <p:cNvPr id="1298" name="TextBox 819">
            <a:extLst>
              <a:ext uri="{FF2B5EF4-FFF2-40B4-BE49-F238E27FC236}">
                <a16:creationId xmlns:a16="http://schemas.microsoft.com/office/drawing/2014/main" id="{BB6F0C5D-FC91-4C08-A57E-309EF3C69CCC}"/>
              </a:ext>
            </a:extLst>
          </p:cNvPr>
          <p:cNvSpPr txBox="1"/>
          <p:nvPr/>
        </p:nvSpPr>
        <p:spPr>
          <a:xfrm>
            <a:off x="8906132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-4</a:t>
            </a:r>
          </a:p>
        </p:txBody>
      </p:sp>
      <p:sp>
        <p:nvSpPr>
          <p:cNvPr id="1299" name="TextBox 820">
            <a:extLst>
              <a:ext uri="{FF2B5EF4-FFF2-40B4-BE49-F238E27FC236}">
                <a16:creationId xmlns:a16="http://schemas.microsoft.com/office/drawing/2014/main" id="{A81597D9-97D7-4CDF-91D5-AAA424F48A69}"/>
              </a:ext>
            </a:extLst>
          </p:cNvPr>
          <p:cNvSpPr txBox="1"/>
          <p:nvPr/>
        </p:nvSpPr>
        <p:spPr>
          <a:xfrm>
            <a:off x="9050945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-3</a:t>
            </a:r>
          </a:p>
        </p:txBody>
      </p:sp>
      <p:sp>
        <p:nvSpPr>
          <p:cNvPr id="1300" name="TextBox 821">
            <a:extLst>
              <a:ext uri="{FF2B5EF4-FFF2-40B4-BE49-F238E27FC236}">
                <a16:creationId xmlns:a16="http://schemas.microsoft.com/office/drawing/2014/main" id="{4F400038-F4B8-4107-A7DE-8503F8BA1A74}"/>
              </a:ext>
            </a:extLst>
          </p:cNvPr>
          <p:cNvSpPr txBox="1"/>
          <p:nvPr/>
        </p:nvSpPr>
        <p:spPr>
          <a:xfrm>
            <a:off x="9195758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-2</a:t>
            </a:r>
          </a:p>
        </p:txBody>
      </p:sp>
      <p:sp>
        <p:nvSpPr>
          <p:cNvPr id="1301" name="TextBox 822">
            <a:extLst>
              <a:ext uri="{FF2B5EF4-FFF2-40B4-BE49-F238E27FC236}">
                <a16:creationId xmlns:a16="http://schemas.microsoft.com/office/drawing/2014/main" id="{B0DE9E3F-5091-4F32-8C31-EA39B8A98556}"/>
              </a:ext>
            </a:extLst>
          </p:cNvPr>
          <p:cNvSpPr txBox="1"/>
          <p:nvPr/>
        </p:nvSpPr>
        <p:spPr>
          <a:xfrm>
            <a:off x="9340571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-1</a:t>
            </a:r>
          </a:p>
        </p:txBody>
      </p:sp>
      <p:sp>
        <p:nvSpPr>
          <p:cNvPr id="1302" name="TextBox 823">
            <a:extLst>
              <a:ext uri="{FF2B5EF4-FFF2-40B4-BE49-F238E27FC236}">
                <a16:creationId xmlns:a16="http://schemas.microsoft.com/office/drawing/2014/main" id="{2C4674C2-3CD0-4050-9667-FAEE3A223245}"/>
              </a:ext>
            </a:extLst>
          </p:cNvPr>
          <p:cNvSpPr txBox="1"/>
          <p:nvPr/>
        </p:nvSpPr>
        <p:spPr>
          <a:xfrm>
            <a:off x="9485384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</a:t>
            </a:r>
          </a:p>
        </p:txBody>
      </p:sp>
      <p:sp>
        <p:nvSpPr>
          <p:cNvPr id="1303" name="TextBox 824">
            <a:extLst>
              <a:ext uri="{FF2B5EF4-FFF2-40B4-BE49-F238E27FC236}">
                <a16:creationId xmlns:a16="http://schemas.microsoft.com/office/drawing/2014/main" id="{6DF83665-4D91-4E8F-B49A-65CC2CC7B07D}"/>
              </a:ext>
            </a:extLst>
          </p:cNvPr>
          <p:cNvSpPr txBox="1"/>
          <p:nvPr/>
        </p:nvSpPr>
        <p:spPr>
          <a:xfrm>
            <a:off x="9630197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</a:t>
            </a:r>
          </a:p>
        </p:txBody>
      </p:sp>
      <p:sp>
        <p:nvSpPr>
          <p:cNvPr id="1304" name="TextBox 825">
            <a:extLst>
              <a:ext uri="{FF2B5EF4-FFF2-40B4-BE49-F238E27FC236}">
                <a16:creationId xmlns:a16="http://schemas.microsoft.com/office/drawing/2014/main" id="{94D7D60B-B09B-4187-B4D7-E555595A124E}"/>
              </a:ext>
            </a:extLst>
          </p:cNvPr>
          <p:cNvSpPr txBox="1"/>
          <p:nvPr/>
        </p:nvSpPr>
        <p:spPr>
          <a:xfrm>
            <a:off x="9775010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</a:t>
            </a:r>
          </a:p>
        </p:txBody>
      </p:sp>
      <p:sp>
        <p:nvSpPr>
          <p:cNvPr id="1305" name="TextBox 826">
            <a:extLst>
              <a:ext uri="{FF2B5EF4-FFF2-40B4-BE49-F238E27FC236}">
                <a16:creationId xmlns:a16="http://schemas.microsoft.com/office/drawing/2014/main" id="{9883E414-907B-4ADC-89DC-CDD2024AF30C}"/>
              </a:ext>
            </a:extLst>
          </p:cNvPr>
          <p:cNvSpPr txBox="1"/>
          <p:nvPr/>
        </p:nvSpPr>
        <p:spPr>
          <a:xfrm>
            <a:off x="9919823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</a:t>
            </a:r>
          </a:p>
        </p:txBody>
      </p:sp>
      <p:sp>
        <p:nvSpPr>
          <p:cNvPr id="1306" name="TextBox 827">
            <a:extLst>
              <a:ext uri="{FF2B5EF4-FFF2-40B4-BE49-F238E27FC236}">
                <a16:creationId xmlns:a16="http://schemas.microsoft.com/office/drawing/2014/main" id="{89D7FFEE-DCBD-4310-B621-1222D4B5FFA7}"/>
              </a:ext>
            </a:extLst>
          </p:cNvPr>
          <p:cNvSpPr txBox="1"/>
          <p:nvPr/>
        </p:nvSpPr>
        <p:spPr>
          <a:xfrm>
            <a:off x="10064640" y="4174884"/>
            <a:ext cx="289316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5</a:t>
            </a:r>
          </a:p>
        </p:txBody>
      </p:sp>
      <p:sp>
        <p:nvSpPr>
          <p:cNvPr id="1307" name="Rectangle 828">
            <a:extLst>
              <a:ext uri="{FF2B5EF4-FFF2-40B4-BE49-F238E27FC236}">
                <a16:creationId xmlns:a16="http://schemas.microsoft.com/office/drawing/2014/main" id="{5BCEBCE3-BE61-41C4-9E23-A1E612907091}"/>
              </a:ext>
            </a:extLst>
          </p:cNvPr>
          <p:cNvSpPr/>
          <p:nvPr/>
        </p:nvSpPr>
        <p:spPr>
          <a:xfrm>
            <a:off x="8269423" y="435525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8" name="Rectangle 829">
            <a:extLst>
              <a:ext uri="{FF2B5EF4-FFF2-40B4-BE49-F238E27FC236}">
                <a16:creationId xmlns:a16="http://schemas.microsoft.com/office/drawing/2014/main" id="{AA65C257-C628-442F-8988-91C4A7E359BE}"/>
              </a:ext>
            </a:extLst>
          </p:cNvPr>
          <p:cNvSpPr/>
          <p:nvPr/>
        </p:nvSpPr>
        <p:spPr>
          <a:xfrm>
            <a:off x="7743993" y="4355253"/>
            <a:ext cx="144000" cy="108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9" name="TextBox 830">
            <a:extLst>
              <a:ext uri="{FF2B5EF4-FFF2-40B4-BE49-F238E27FC236}">
                <a16:creationId xmlns:a16="http://schemas.microsoft.com/office/drawing/2014/main" id="{9C60778F-3419-42B8-B732-0C5E441F5848}"/>
              </a:ext>
            </a:extLst>
          </p:cNvPr>
          <p:cNvSpPr txBox="1"/>
          <p:nvPr/>
        </p:nvSpPr>
        <p:spPr>
          <a:xfrm>
            <a:off x="7565348" y="4040521"/>
            <a:ext cx="508355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</a:t>
            </a:r>
          </a:p>
          <a:p>
            <a:pPr algn="ctr"/>
            <a:r>
              <a:rPr lang="en-GB" sz="800" dirty="0"/>
              <a:t>Obs</a:t>
            </a:r>
          </a:p>
        </p:txBody>
      </p:sp>
      <p:sp>
        <p:nvSpPr>
          <p:cNvPr id="1310" name="TextBox 831">
            <a:extLst>
              <a:ext uri="{FF2B5EF4-FFF2-40B4-BE49-F238E27FC236}">
                <a16:creationId xmlns:a16="http://schemas.microsoft.com/office/drawing/2014/main" id="{A6CE2A88-9AFB-4440-8AB4-826B60E67F4C}"/>
              </a:ext>
            </a:extLst>
          </p:cNvPr>
          <p:cNvSpPr txBox="1"/>
          <p:nvPr/>
        </p:nvSpPr>
        <p:spPr>
          <a:xfrm>
            <a:off x="7877433" y="4028572"/>
            <a:ext cx="930099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 overall </a:t>
            </a:r>
          </a:p>
          <a:p>
            <a:pPr algn="ctr"/>
            <a:r>
              <a:rPr lang="en-GB" sz="800" dirty="0"/>
              <a:t>under-/overest. </a:t>
            </a:r>
          </a:p>
        </p:txBody>
      </p:sp>
      <p:sp>
        <p:nvSpPr>
          <p:cNvPr id="1311" name="TextBox 832">
            <a:extLst>
              <a:ext uri="{FF2B5EF4-FFF2-40B4-BE49-F238E27FC236}">
                <a16:creationId xmlns:a16="http://schemas.microsoft.com/office/drawing/2014/main" id="{A7FAE3B7-D586-4D69-B0A3-3A0547D00593}"/>
              </a:ext>
            </a:extLst>
          </p:cNvPr>
          <p:cNvSpPr txBox="1"/>
          <p:nvPr/>
        </p:nvSpPr>
        <p:spPr>
          <a:xfrm rot="16200000">
            <a:off x="3131980" y="7402778"/>
            <a:ext cx="198669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(t+0,t+12), 95</a:t>
            </a:r>
            <a:r>
              <a:rPr lang="en-GB" sz="800" baseline="30000" dirty="0"/>
              <a:t>th</a:t>
            </a:r>
            <a:r>
              <a:rPr lang="en-GB" sz="800" dirty="0"/>
              <a:t> Percentile &amp; tp &gt;= 15 mm/12h</a:t>
            </a:r>
          </a:p>
        </p:txBody>
      </p:sp>
      <p:sp>
        <p:nvSpPr>
          <p:cNvPr id="1312" name="Left Brace 833">
            <a:extLst>
              <a:ext uri="{FF2B5EF4-FFF2-40B4-BE49-F238E27FC236}">
                <a16:creationId xmlns:a16="http://schemas.microsoft.com/office/drawing/2014/main" id="{134BEC1E-58D9-4E99-B183-E3DC0238AA13}"/>
              </a:ext>
            </a:extLst>
          </p:cNvPr>
          <p:cNvSpPr/>
          <p:nvPr/>
        </p:nvSpPr>
        <p:spPr>
          <a:xfrm rot="5400000">
            <a:off x="9147288" y="3851860"/>
            <a:ext cx="87703" cy="695645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3" name="TextBox 834">
            <a:extLst>
              <a:ext uri="{FF2B5EF4-FFF2-40B4-BE49-F238E27FC236}">
                <a16:creationId xmlns:a16="http://schemas.microsoft.com/office/drawing/2014/main" id="{F2C5B30B-8D9F-4D24-BF4A-7EFF84D92A50}"/>
              </a:ext>
            </a:extLst>
          </p:cNvPr>
          <p:cNvSpPr txBox="1"/>
          <p:nvPr/>
        </p:nvSpPr>
        <p:spPr>
          <a:xfrm>
            <a:off x="8719732" y="3954370"/>
            <a:ext cx="930099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Underest. </a:t>
            </a:r>
          </a:p>
        </p:txBody>
      </p:sp>
      <p:sp>
        <p:nvSpPr>
          <p:cNvPr id="1314" name="Left Brace 835">
            <a:extLst>
              <a:ext uri="{FF2B5EF4-FFF2-40B4-BE49-F238E27FC236}">
                <a16:creationId xmlns:a16="http://schemas.microsoft.com/office/drawing/2014/main" id="{DD0C3878-DCF7-4F12-9E3C-A5C8A817AD51}"/>
              </a:ext>
            </a:extLst>
          </p:cNvPr>
          <p:cNvSpPr/>
          <p:nvPr/>
        </p:nvSpPr>
        <p:spPr>
          <a:xfrm rot="5400000">
            <a:off x="9895721" y="3851860"/>
            <a:ext cx="87703" cy="695645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5" name="TextBox 836">
            <a:extLst>
              <a:ext uri="{FF2B5EF4-FFF2-40B4-BE49-F238E27FC236}">
                <a16:creationId xmlns:a16="http://schemas.microsoft.com/office/drawing/2014/main" id="{A6706877-902B-4FC2-9AE5-4DE4B2035F88}"/>
              </a:ext>
            </a:extLst>
          </p:cNvPr>
          <p:cNvSpPr txBox="1"/>
          <p:nvPr/>
        </p:nvSpPr>
        <p:spPr>
          <a:xfrm>
            <a:off x="9468165" y="3954370"/>
            <a:ext cx="930099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Overest. </a:t>
            </a:r>
          </a:p>
        </p:txBody>
      </p:sp>
      <p:sp>
        <p:nvSpPr>
          <p:cNvPr id="1316" name="Left Brace 837">
            <a:extLst>
              <a:ext uri="{FF2B5EF4-FFF2-40B4-BE49-F238E27FC236}">
                <a16:creationId xmlns:a16="http://schemas.microsoft.com/office/drawing/2014/main" id="{A5E7119E-B63B-4272-9201-C31718EAC45F}"/>
              </a:ext>
            </a:extLst>
          </p:cNvPr>
          <p:cNvSpPr/>
          <p:nvPr/>
        </p:nvSpPr>
        <p:spPr>
          <a:xfrm rot="5400000">
            <a:off x="6149689" y="3424505"/>
            <a:ext cx="65818" cy="1528471"/>
          </a:xfrm>
          <a:prstGeom prst="leftBrace">
            <a:avLst>
              <a:gd name="adj1" fmla="val 19829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7" name="TextBox 838">
            <a:extLst>
              <a:ext uri="{FF2B5EF4-FFF2-40B4-BE49-F238E27FC236}">
                <a16:creationId xmlns:a16="http://schemas.microsoft.com/office/drawing/2014/main" id="{EFBFA7F8-27FF-4E4C-BE23-92668B821BCB}"/>
              </a:ext>
            </a:extLst>
          </p:cNvPr>
          <p:cNvSpPr txBox="1"/>
          <p:nvPr/>
        </p:nvSpPr>
        <p:spPr>
          <a:xfrm>
            <a:off x="5402632" y="3954370"/>
            <a:ext cx="1542351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Overall good performance </a:t>
            </a:r>
          </a:p>
        </p:txBody>
      </p:sp>
      <p:sp>
        <p:nvSpPr>
          <p:cNvPr id="1318" name="Oval 839">
            <a:extLst>
              <a:ext uri="{FF2B5EF4-FFF2-40B4-BE49-F238E27FC236}">
                <a16:creationId xmlns:a16="http://schemas.microsoft.com/office/drawing/2014/main" id="{C085F6A1-0D69-48CC-9076-3CE9223EE626}"/>
              </a:ext>
            </a:extLst>
          </p:cNvPr>
          <p:cNvSpPr/>
          <p:nvPr/>
        </p:nvSpPr>
        <p:spPr>
          <a:xfrm>
            <a:off x="2858895" y="6024936"/>
            <a:ext cx="72000" cy="72000"/>
          </a:xfrm>
          <a:prstGeom prst="ellipse">
            <a:avLst/>
          </a:prstGeom>
          <a:solidFill>
            <a:srgbClr val="51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1319" name="Oval 840">
            <a:extLst>
              <a:ext uri="{FF2B5EF4-FFF2-40B4-BE49-F238E27FC236}">
                <a16:creationId xmlns:a16="http://schemas.microsoft.com/office/drawing/2014/main" id="{0BED8870-5648-43B5-BB3E-C9AF935B402A}"/>
              </a:ext>
            </a:extLst>
          </p:cNvPr>
          <p:cNvSpPr/>
          <p:nvPr/>
        </p:nvSpPr>
        <p:spPr>
          <a:xfrm>
            <a:off x="1770046" y="6024936"/>
            <a:ext cx="72000" cy="72000"/>
          </a:xfrm>
          <a:prstGeom prst="ellipse">
            <a:avLst/>
          </a:prstGeom>
          <a:solidFill>
            <a:srgbClr val="B2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1320" name="Oval 841">
            <a:extLst>
              <a:ext uri="{FF2B5EF4-FFF2-40B4-BE49-F238E27FC236}">
                <a16:creationId xmlns:a16="http://schemas.microsoft.com/office/drawing/2014/main" id="{6AEE40BB-67EF-4412-B357-3CAC85F18754}"/>
              </a:ext>
            </a:extLst>
          </p:cNvPr>
          <p:cNvSpPr/>
          <p:nvPr/>
        </p:nvSpPr>
        <p:spPr>
          <a:xfrm>
            <a:off x="2307364" y="6024936"/>
            <a:ext cx="72000" cy="72000"/>
          </a:xfrm>
          <a:prstGeom prst="ellipse">
            <a:avLst/>
          </a:prstGeom>
          <a:solidFill>
            <a:srgbClr val="FF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1321" name="Oval 842">
            <a:extLst>
              <a:ext uri="{FF2B5EF4-FFF2-40B4-BE49-F238E27FC236}">
                <a16:creationId xmlns:a16="http://schemas.microsoft.com/office/drawing/2014/main" id="{4EA900E7-B2EF-46AA-B584-562C9BAC21B3}"/>
              </a:ext>
            </a:extLst>
          </p:cNvPr>
          <p:cNvSpPr/>
          <p:nvPr/>
        </p:nvSpPr>
        <p:spPr>
          <a:xfrm>
            <a:off x="1223525" y="6024936"/>
            <a:ext cx="72000" cy="72000"/>
          </a:xfrm>
          <a:prstGeom prst="ellipse">
            <a:avLst/>
          </a:prstGeom>
          <a:solidFill>
            <a:srgbClr val="007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1322" name="Oval 843">
            <a:extLst>
              <a:ext uri="{FF2B5EF4-FFF2-40B4-BE49-F238E27FC236}">
                <a16:creationId xmlns:a16="http://schemas.microsoft.com/office/drawing/2014/main" id="{85008003-4030-41B7-8673-1785A12C8A33}"/>
              </a:ext>
            </a:extLst>
          </p:cNvPr>
          <p:cNvSpPr/>
          <p:nvPr/>
        </p:nvSpPr>
        <p:spPr>
          <a:xfrm>
            <a:off x="827393" y="6024936"/>
            <a:ext cx="72000" cy="72000"/>
          </a:xfrm>
          <a:prstGeom prst="ellipse">
            <a:avLst/>
          </a:prstGeom>
          <a:solidFill>
            <a:srgbClr val="6BA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1323" name="TextBox 844">
            <a:extLst>
              <a:ext uri="{FF2B5EF4-FFF2-40B4-BE49-F238E27FC236}">
                <a16:creationId xmlns:a16="http://schemas.microsoft.com/office/drawing/2014/main" id="{D6AB4930-E2BA-4200-8388-1C4EC388E1F5}"/>
              </a:ext>
            </a:extLst>
          </p:cNvPr>
          <p:cNvSpPr txBox="1"/>
          <p:nvPr/>
        </p:nvSpPr>
        <p:spPr>
          <a:xfrm>
            <a:off x="772450" y="5955469"/>
            <a:ext cx="54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&lt; 100</a:t>
            </a:r>
          </a:p>
        </p:txBody>
      </p:sp>
      <p:sp>
        <p:nvSpPr>
          <p:cNvPr id="1324" name="TextBox 845">
            <a:extLst>
              <a:ext uri="{FF2B5EF4-FFF2-40B4-BE49-F238E27FC236}">
                <a16:creationId xmlns:a16="http://schemas.microsoft.com/office/drawing/2014/main" id="{21A7189F-2F0A-4249-87E8-8E037A27EAF9}"/>
              </a:ext>
            </a:extLst>
          </p:cNvPr>
          <p:cNvSpPr txBox="1"/>
          <p:nvPr/>
        </p:nvSpPr>
        <p:spPr>
          <a:xfrm>
            <a:off x="1161902" y="5955469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100 - 200</a:t>
            </a:r>
          </a:p>
        </p:txBody>
      </p:sp>
      <p:sp>
        <p:nvSpPr>
          <p:cNvPr id="1325" name="TextBox 846">
            <a:extLst>
              <a:ext uri="{FF2B5EF4-FFF2-40B4-BE49-F238E27FC236}">
                <a16:creationId xmlns:a16="http://schemas.microsoft.com/office/drawing/2014/main" id="{AF98B461-121C-4613-85D4-AD684BD4F5D0}"/>
              </a:ext>
            </a:extLst>
          </p:cNvPr>
          <p:cNvSpPr txBox="1"/>
          <p:nvPr/>
        </p:nvSpPr>
        <p:spPr>
          <a:xfrm>
            <a:off x="1708437" y="5955469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200 - 400</a:t>
            </a:r>
          </a:p>
        </p:txBody>
      </p:sp>
      <p:sp>
        <p:nvSpPr>
          <p:cNvPr id="1326" name="TextBox 847">
            <a:extLst>
              <a:ext uri="{FF2B5EF4-FFF2-40B4-BE49-F238E27FC236}">
                <a16:creationId xmlns:a16="http://schemas.microsoft.com/office/drawing/2014/main" id="{12E58B53-8147-45E4-ADF2-40B57AE086F4}"/>
              </a:ext>
            </a:extLst>
          </p:cNvPr>
          <p:cNvSpPr txBox="1"/>
          <p:nvPr/>
        </p:nvSpPr>
        <p:spPr>
          <a:xfrm>
            <a:off x="2254972" y="5955469"/>
            <a:ext cx="70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400 - 600</a:t>
            </a:r>
          </a:p>
        </p:txBody>
      </p:sp>
      <p:sp>
        <p:nvSpPr>
          <p:cNvPr id="1327" name="TextBox 848">
            <a:extLst>
              <a:ext uri="{FF2B5EF4-FFF2-40B4-BE49-F238E27FC236}">
                <a16:creationId xmlns:a16="http://schemas.microsoft.com/office/drawing/2014/main" id="{1F19CD8C-1D38-43CF-89FB-99EF31652EEB}"/>
              </a:ext>
            </a:extLst>
          </p:cNvPr>
          <p:cNvSpPr txBox="1"/>
          <p:nvPr/>
        </p:nvSpPr>
        <p:spPr>
          <a:xfrm>
            <a:off x="2801506" y="5955469"/>
            <a:ext cx="54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&gt; 600</a:t>
            </a:r>
          </a:p>
        </p:txBody>
      </p:sp>
      <p:sp>
        <p:nvSpPr>
          <p:cNvPr id="1328" name="TextBox 849">
            <a:extLst>
              <a:ext uri="{FF2B5EF4-FFF2-40B4-BE49-F238E27FC236}">
                <a16:creationId xmlns:a16="http://schemas.microsoft.com/office/drawing/2014/main" id="{E05DC699-D35E-4E09-A5B5-149564780E7D}"/>
              </a:ext>
            </a:extLst>
          </p:cNvPr>
          <p:cNvSpPr txBox="1"/>
          <p:nvPr/>
        </p:nvSpPr>
        <p:spPr>
          <a:xfrm>
            <a:off x="533143" y="5812591"/>
            <a:ext cx="2945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Rain gauges height [m a.s.l.]</a:t>
            </a:r>
          </a:p>
        </p:txBody>
      </p:sp>
      <p:sp>
        <p:nvSpPr>
          <p:cNvPr id="1329" name="Rectangle 850">
            <a:extLst>
              <a:ext uri="{FF2B5EF4-FFF2-40B4-BE49-F238E27FC236}">
                <a16:creationId xmlns:a16="http://schemas.microsoft.com/office/drawing/2014/main" id="{67222D61-B5B7-4144-A83D-592AF9A266E4}"/>
              </a:ext>
            </a:extLst>
          </p:cNvPr>
          <p:cNvSpPr/>
          <p:nvPr/>
        </p:nvSpPr>
        <p:spPr>
          <a:xfrm>
            <a:off x="459700" y="6507797"/>
            <a:ext cx="1583593" cy="9511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0" name="Rectangle 851">
            <a:extLst>
              <a:ext uri="{FF2B5EF4-FFF2-40B4-BE49-F238E27FC236}">
                <a16:creationId xmlns:a16="http://schemas.microsoft.com/office/drawing/2014/main" id="{1405F5F2-58A9-4372-A04F-C0423260F881}"/>
              </a:ext>
            </a:extLst>
          </p:cNvPr>
          <p:cNvSpPr/>
          <p:nvPr/>
        </p:nvSpPr>
        <p:spPr>
          <a:xfrm>
            <a:off x="458130" y="7561648"/>
            <a:ext cx="1583593" cy="960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1" name="Rectangle 852">
            <a:extLst>
              <a:ext uri="{FF2B5EF4-FFF2-40B4-BE49-F238E27FC236}">
                <a16:creationId xmlns:a16="http://schemas.microsoft.com/office/drawing/2014/main" id="{37BF00A2-985A-442D-B79B-E09F60A0EA81}"/>
              </a:ext>
            </a:extLst>
          </p:cNvPr>
          <p:cNvSpPr/>
          <p:nvPr/>
        </p:nvSpPr>
        <p:spPr>
          <a:xfrm>
            <a:off x="2156834" y="6509038"/>
            <a:ext cx="1583593" cy="9511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2" name="Rectangle 853">
            <a:extLst>
              <a:ext uri="{FF2B5EF4-FFF2-40B4-BE49-F238E27FC236}">
                <a16:creationId xmlns:a16="http://schemas.microsoft.com/office/drawing/2014/main" id="{AB947295-005D-4B19-B73E-39FB3B0743F1}"/>
              </a:ext>
            </a:extLst>
          </p:cNvPr>
          <p:cNvSpPr/>
          <p:nvPr/>
        </p:nvSpPr>
        <p:spPr>
          <a:xfrm>
            <a:off x="2155264" y="7566652"/>
            <a:ext cx="1583593" cy="9551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3" name="TextBox 77">
            <a:extLst>
              <a:ext uri="{FF2B5EF4-FFF2-40B4-BE49-F238E27FC236}">
                <a16:creationId xmlns:a16="http://schemas.microsoft.com/office/drawing/2014/main" id="{69E218B3-95B5-4B30-B177-CBAB6BC56A35}"/>
              </a:ext>
            </a:extLst>
          </p:cNvPr>
          <p:cNvSpPr txBox="1"/>
          <p:nvPr/>
        </p:nvSpPr>
        <p:spPr>
          <a:xfrm>
            <a:off x="950619" y="12490"/>
            <a:ext cx="921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O</a:t>
            </a:r>
            <a:r>
              <a:rPr lang="en-GB" sz="1200" dirty="0"/>
              <a:t>MSZ Case Study</a:t>
            </a:r>
          </a:p>
        </p:txBody>
      </p:sp>
      <p:sp>
        <p:nvSpPr>
          <p:cNvPr id="1334" name="TextBox 77">
            <a:extLst>
              <a:ext uri="{FF2B5EF4-FFF2-40B4-BE49-F238E27FC236}">
                <a16:creationId xmlns:a16="http://schemas.microsoft.com/office/drawing/2014/main" id="{41C0B24E-EFB6-4320-B652-2B0AC15ED3E5}"/>
              </a:ext>
            </a:extLst>
          </p:cNvPr>
          <p:cNvSpPr txBox="1"/>
          <p:nvPr/>
        </p:nvSpPr>
        <p:spPr>
          <a:xfrm>
            <a:off x="0" y="3338206"/>
            <a:ext cx="10944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O</a:t>
            </a:r>
            <a:r>
              <a:rPr lang="en-GB" sz="1200" dirty="0"/>
              <a:t>MSZ Objective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152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</TotalTime>
  <Words>418</Words>
  <Application>Microsoft Office PowerPoint</Application>
  <PresentationFormat>Personalizzato</PresentationFormat>
  <Paragraphs>184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37</cp:revision>
  <dcterms:created xsi:type="dcterms:W3CDTF">2021-03-21T15:04:21Z</dcterms:created>
  <dcterms:modified xsi:type="dcterms:W3CDTF">2021-07-12T07:21:15Z</dcterms:modified>
</cp:coreProperties>
</file>